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 id="2147483747" r:id="rId2"/>
  </p:sldMasterIdLst>
  <p:notesMasterIdLst>
    <p:notesMasterId r:id="rId30"/>
  </p:notesMasterIdLst>
  <p:sldIdLst>
    <p:sldId id="256" r:id="rId3"/>
    <p:sldId id="266" r:id="rId4"/>
    <p:sldId id="289" r:id="rId5"/>
    <p:sldId id="295" r:id="rId6"/>
    <p:sldId id="297" r:id="rId7"/>
    <p:sldId id="284" r:id="rId8"/>
    <p:sldId id="291" r:id="rId9"/>
    <p:sldId id="292" r:id="rId10"/>
    <p:sldId id="294" r:id="rId11"/>
    <p:sldId id="301" r:id="rId12"/>
    <p:sldId id="300" r:id="rId13"/>
    <p:sldId id="302" r:id="rId14"/>
    <p:sldId id="303" r:id="rId15"/>
    <p:sldId id="309" r:id="rId16"/>
    <p:sldId id="310" r:id="rId17"/>
    <p:sldId id="324" r:id="rId18"/>
    <p:sldId id="312" r:id="rId19"/>
    <p:sldId id="313" r:id="rId20"/>
    <p:sldId id="314" r:id="rId21"/>
    <p:sldId id="316" r:id="rId22"/>
    <p:sldId id="326" r:id="rId23"/>
    <p:sldId id="320" r:id="rId24"/>
    <p:sldId id="321" r:id="rId25"/>
    <p:sldId id="322" r:id="rId26"/>
    <p:sldId id="317" r:id="rId27"/>
    <p:sldId id="328" r:id="rId28"/>
    <p:sldId id="329" r:id="rId29"/>
  </p:sldIdLst>
  <p:sldSz cx="9144000" cy="6858000" type="screen4x3"/>
  <p:notesSz cx="6745288" cy="9872663"/>
  <p:custShowLst>
    <p:custShow name="Presentación personalizada 1" id="0">
      <p:sldLst>
        <p:sld r:id="rId4"/>
      </p:sldLst>
    </p:custShow>
  </p:custShowLst>
  <p:defaultTextStyle>
    <a:defPPr>
      <a:defRPr lang="es-ES_tradnl"/>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00" autoAdjust="0"/>
    <p:restoredTop sz="94698" autoAdjust="0"/>
  </p:normalViewPr>
  <p:slideViewPr>
    <p:cSldViewPr snapToGrid="0" snapToObjects="1">
      <p:cViewPr varScale="1">
        <p:scale>
          <a:sx n="82" d="100"/>
          <a:sy n="82" d="100"/>
        </p:scale>
        <p:origin x="-5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3" d="100"/>
          <a:sy n="73" d="100"/>
        </p:scale>
        <p:origin x="-3296" y="-120"/>
      </p:cViewPr>
      <p:guideLst>
        <p:guide orient="horz" pos="3110"/>
        <p:guide pos="212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22958" cy="49363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_tradnl"/>
          </a:p>
        </p:txBody>
      </p:sp>
      <p:sp>
        <p:nvSpPr>
          <p:cNvPr id="3" name="Marcador de fecha 2"/>
          <p:cNvSpPr>
            <a:spLocks noGrp="1"/>
          </p:cNvSpPr>
          <p:nvPr>
            <p:ph type="dt" idx="1"/>
          </p:nvPr>
        </p:nvSpPr>
        <p:spPr>
          <a:xfrm>
            <a:off x="3820769" y="0"/>
            <a:ext cx="2922958" cy="49363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DFCE4C5-BCD2-4E63-AE83-31A8F1EFB112}" type="datetimeFigureOut">
              <a:rPr lang="es-ES_tradnl"/>
              <a:pPr>
                <a:defRPr/>
              </a:pPr>
              <a:t>08/10/2010</a:t>
            </a:fld>
            <a:endParaRPr lang="es-ES_tradnl" dirty="0"/>
          </a:p>
        </p:txBody>
      </p:sp>
      <p:sp>
        <p:nvSpPr>
          <p:cNvPr id="4" name="Marcador de imagen de diapositiva 3"/>
          <p:cNvSpPr>
            <a:spLocks noGrp="1" noRot="1" noChangeAspect="1"/>
          </p:cNvSpPr>
          <p:nvPr>
            <p:ph type="sldImg" idx="2"/>
          </p:nvPr>
        </p:nvSpPr>
        <p:spPr>
          <a:xfrm>
            <a:off x="904875" y="739775"/>
            <a:ext cx="4935538" cy="3703638"/>
          </a:xfrm>
          <a:prstGeom prst="rect">
            <a:avLst/>
          </a:prstGeom>
          <a:noFill/>
          <a:ln w="12700">
            <a:solidFill>
              <a:prstClr val="black"/>
            </a:solidFill>
          </a:ln>
        </p:spPr>
        <p:txBody>
          <a:bodyPr vert="horz" lIns="91440" tIns="45720" rIns="91440" bIns="45720" rtlCol="0" anchor="ctr"/>
          <a:lstStyle/>
          <a:p>
            <a:pPr lvl="0"/>
            <a:endParaRPr lang="es-ES_tradnl" noProof="0" dirty="0"/>
          </a:p>
        </p:txBody>
      </p:sp>
      <p:sp>
        <p:nvSpPr>
          <p:cNvPr id="5" name="Marcador de notas 4"/>
          <p:cNvSpPr>
            <a:spLocks noGrp="1"/>
          </p:cNvSpPr>
          <p:nvPr>
            <p:ph type="body" sz="quarter" idx="3"/>
          </p:nvPr>
        </p:nvSpPr>
        <p:spPr>
          <a:xfrm>
            <a:off x="674529" y="4689515"/>
            <a:ext cx="5396230" cy="4442698"/>
          </a:xfrm>
          <a:prstGeom prst="rect">
            <a:avLst/>
          </a:prstGeom>
        </p:spPr>
        <p:txBody>
          <a:bodyPr vert="horz" lIns="91440" tIns="45720" rIns="91440" bIns="45720" rtlCol="0">
            <a:normAutofit/>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endParaRPr lang="es-ES_tradnl" noProof="0"/>
          </a:p>
        </p:txBody>
      </p:sp>
      <p:sp>
        <p:nvSpPr>
          <p:cNvPr id="6" name="Marcador de pie de página 5"/>
          <p:cNvSpPr>
            <a:spLocks noGrp="1"/>
          </p:cNvSpPr>
          <p:nvPr>
            <p:ph type="ftr" sz="quarter" idx="4"/>
          </p:nvPr>
        </p:nvSpPr>
        <p:spPr>
          <a:xfrm>
            <a:off x="0" y="9377316"/>
            <a:ext cx="2922958" cy="49363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_tradnl"/>
          </a:p>
        </p:txBody>
      </p:sp>
      <p:sp>
        <p:nvSpPr>
          <p:cNvPr id="7" name="Marcador de número de diapositiva 6"/>
          <p:cNvSpPr>
            <a:spLocks noGrp="1"/>
          </p:cNvSpPr>
          <p:nvPr>
            <p:ph type="sldNum" sz="quarter" idx="5"/>
          </p:nvPr>
        </p:nvSpPr>
        <p:spPr>
          <a:xfrm>
            <a:off x="3820769" y="9377316"/>
            <a:ext cx="2922958" cy="49363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C9B3664-F501-4D11-BA6A-025393961733}" type="slidenum">
              <a:rPr lang="es-ES_tradnl"/>
              <a:pPr>
                <a:defRPr/>
              </a:pPr>
              <a:t>‹Nº›</a:t>
            </a:fld>
            <a:endParaRPr lang="es-ES_tradnl"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Marcador de imagen de diapositiva 1"/>
          <p:cNvSpPr>
            <a:spLocks noGrp="1" noRot="1" noChangeAspect="1"/>
          </p:cNvSpPr>
          <p:nvPr>
            <p:ph type="sldImg"/>
          </p:nvPr>
        </p:nvSpPr>
        <p:spPr bwMode="auto">
          <a:noFill/>
          <a:ln>
            <a:solidFill>
              <a:srgbClr val="000000"/>
            </a:solidFill>
            <a:miter lim="800000"/>
            <a:headEnd/>
            <a:tailEnd/>
          </a:ln>
        </p:spPr>
      </p:sp>
      <p:sp>
        <p:nvSpPr>
          <p:cNvPr id="46082"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4579"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1A0661-A803-493B-8242-066A149E0D52}" type="slidenum">
              <a:rPr lang="es-ES_tradnl"/>
              <a:pPr fontAlgn="base">
                <a:spcBef>
                  <a:spcPct val="0"/>
                </a:spcBef>
                <a:spcAft>
                  <a:spcPct val="0"/>
                </a:spcAft>
                <a:defRPr/>
              </a:pPr>
              <a:t>1</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a:p>
        </p:txBody>
      </p:sp>
      <p:sp>
        <p:nvSpPr>
          <p:cNvPr id="4" name="Date Placeholder 3"/>
          <p:cNvSpPr>
            <a:spLocks noGrp="1"/>
          </p:cNvSpPr>
          <p:nvPr>
            <p:ph type="dt" sz="half" idx="10"/>
          </p:nvPr>
        </p:nvSpPr>
        <p:spPr>
          <a:xfrm>
            <a:off x="457200" y="6300788"/>
            <a:ext cx="1984375" cy="273050"/>
          </a:xfrm>
        </p:spPr>
        <p:txBody>
          <a:bodyPr wrap="square" numCol="1" anchorCtr="0" compatLnSpc="1">
            <a:prstTxWarp prst="textNoShape">
              <a:avLst/>
            </a:prstTxWarp>
          </a:bodyPr>
          <a:lstStyle>
            <a:lvl1pPr algn="l" fontAlgn="base">
              <a:spcBef>
                <a:spcPct val="0"/>
              </a:spcBef>
              <a:spcAft>
                <a:spcPct val="0"/>
              </a:spcAft>
              <a:defRPr>
                <a:latin typeface="Rockwell"/>
              </a:defRPr>
            </a:lvl1pPr>
          </a:lstStyle>
          <a:p>
            <a:pPr>
              <a:defRPr/>
            </a:pPr>
            <a:fld id="{BC1C14F8-AA39-4414-B8AD-7F41C6EDAF33}" type="datetimeFigureOut">
              <a:rPr lang="es-ES_tradnl"/>
              <a:pPr>
                <a:defRPr/>
              </a:pPr>
              <a:t>08/10/2010</a:t>
            </a:fld>
            <a:endParaRPr lang="es-ES_tradnl"/>
          </a:p>
        </p:txBody>
      </p:sp>
      <p:sp>
        <p:nvSpPr>
          <p:cNvPr id="5" name="Footer Placeholder 4"/>
          <p:cNvSpPr>
            <a:spLocks noGrp="1"/>
          </p:cNvSpPr>
          <p:nvPr>
            <p:ph type="ftr" sz="quarter" idx="11"/>
          </p:nvPr>
        </p:nvSpPr>
        <p:spPr>
          <a:xfrm>
            <a:off x="3959225" y="6300788"/>
            <a:ext cx="3813175" cy="273050"/>
          </a:xfrm>
        </p:spPr>
        <p:txBody>
          <a:bodyPr wrap="square" numCol="1" anchorCtr="0" compatLnSpc="1">
            <a:prstTxWarp prst="textNoShape">
              <a:avLst/>
            </a:prstTxWarp>
          </a:bodyPr>
          <a:lstStyle>
            <a:lvl1pPr algn="l" fontAlgn="base">
              <a:spcBef>
                <a:spcPct val="0"/>
              </a:spcBef>
              <a:spcAft>
                <a:spcPct val="0"/>
              </a:spcAft>
              <a:defRPr>
                <a:latin typeface="Rockwell"/>
              </a:defRPr>
            </a:lvl1pPr>
          </a:lstStyle>
          <a:p>
            <a:pPr>
              <a:defRPr/>
            </a:pPr>
            <a:endParaRPr lang="es-ES_tradnl"/>
          </a:p>
        </p:txBody>
      </p:sp>
      <p:sp>
        <p:nvSpPr>
          <p:cNvPr id="6" name="Slide Number Placeholder 5"/>
          <p:cNvSpPr>
            <a:spLocks noGrp="1"/>
          </p:cNvSpPr>
          <p:nvPr>
            <p:ph type="sldNum" sz="quarter" idx="12"/>
          </p:nvPr>
        </p:nvSpPr>
        <p:spPr>
          <a:xfrm>
            <a:off x="8275638" y="6300788"/>
            <a:ext cx="685800" cy="273050"/>
          </a:xfrm>
        </p:spPr>
        <p:txBody>
          <a:bodyPr wrap="square" numCol="1" anchorCtr="0" compatLnSpc="1">
            <a:prstTxWarp prst="textNoShape">
              <a:avLst/>
            </a:prstTxWarp>
          </a:bodyPr>
          <a:lstStyle>
            <a:lvl1pPr fontAlgn="base">
              <a:spcBef>
                <a:spcPct val="0"/>
              </a:spcBef>
              <a:spcAft>
                <a:spcPct val="0"/>
              </a:spcAft>
              <a:defRPr sz="1100">
                <a:solidFill>
                  <a:schemeClr val="tx1"/>
                </a:solidFill>
                <a:latin typeface="Rockwell"/>
              </a:defRPr>
            </a:lvl1pPr>
          </a:lstStyle>
          <a:p>
            <a:pPr>
              <a:defRPr/>
            </a:pPr>
            <a:fld id="{DB9E4E75-E428-4F28-A5FB-F5BF23EF5879}" type="slidenum">
              <a:rPr lang="es-ES_tradnl"/>
              <a:pPr>
                <a:defRPr/>
              </a:pPr>
              <a:t>‹Nº›</a:t>
            </a:fld>
            <a:endParaRPr lang="es-ES_tradnl"/>
          </a:p>
        </p:txBody>
      </p:sp>
    </p:spTree>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6" name="Date Placeholder 3"/>
          <p:cNvSpPr>
            <a:spLocks noGrp="1"/>
          </p:cNvSpPr>
          <p:nvPr>
            <p:ph type="dt" sz="half" idx="16"/>
          </p:nvPr>
        </p:nvSpPr>
        <p:spPr/>
        <p:txBody>
          <a:bodyPr/>
          <a:lstStyle>
            <a:lvl1pPr>
              <a:defRPr/>
            </a:lvl1pPr>
          </a:lstStyle>
          <a:p>
            <a:pPr>
              <a:defRPr/>
            </a:pPr>
            <a:fld id="{D159A50B-6ED7-445D-9991-ED97D847C9DE}" type="datetimeFigureOut">
              <a:rPr lang="es-ES_tradnl"/>
              <a:pPr>
                <a:defRPr/>
              </a:pPr>
              <a:t>08/10/2010</a:t>
            </a:fld>
            <a:endParaRPr lang="es-ES_tradnl" dirty="0"/>
          </a:p>
        </p:txBody>
      </p:sp>
      <p:sp>
        <p:nvSpPr>
          <p:cNvPr id="7" name="Footer Placeholder 4"/>
          <p:cNvSpPr>
            <a:spLocks noGrp="1"/>
          </p:cNvSpPr>
          <p:nvPr>
            <p:ph type="ftr" sz="quarter" idx="17"/>
          </p:nvPr>
        </p:nvSpPr>
        <p:spPr/>
        <p:txBody>
          <a:bodyPr/>
          <a:lstStyle>
            <a:lvl1pPr>
              <a:defRPr/>
            </a:lvl1pPr>
          </a:lstStyle>
          <a:p>
            <a:pPr>
              <a:defRPr/>
            </a:pPr>
            <a:endParaRPr lang="es-ES_tradnl"/>
          </a:p>
        </p:txBody>
      </p:sp>
      <p:sp>
        <p:nvSpPr>
          <p:cNvPr id="8" name="Slide Number Placeholder 5"/>
          <p:cNvSpPr>
            <a:spLocks noGrp="1"/>
          </p:cNvSpPr>
          <p:nvPr>
            <p:ph type="sldNum" sz="quarter" idx="18"/>
          </p:nvPr>
        </p:nvSpPr>
        <p:spPr/>
        <p:txBody>
          <a:bodyPr/>
          <a:lstStyle>
            <a:lvl1pPr>
              <a:defRPr/>
            </a:lvl1pPr>
          </a:lstStyle>
          <a:p>
            <a:pPr>
              <a:defRPr/>
            </a:pPr>
            <a:fld id="{E616D13D-B126-4A67-A4AA-9A82DB8DF6BE}" type="slidenum">
              <a:rPr lang="es-ES_tradnl"/>
              <a:pPr>
                <a:defRPr/>
              </a:pPr>
              <a:t>‹Nº›</a:t>
            </a:fld>
            <a:endParaRPr lang="es-ES_tradnl" dirty="0"/>
          </a:p>
        </p:txBody>
      </p:sp>
    </p:spTree>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7" name="Date Placeholder 3"/>
          <p:cNvSpPr>
            <a:spLocks noGrp="1"/>
          </p:cNvSpPr>
          <p:nvPr>
            <p:ph type="dt" sz="half" idx="16"/>
          </p:nvPr>
        </p:nvSpPr>
        <p:spPr/>
        <p:txBody>
          <a:bodyPr/>
          <a:lstStyle>
            <a:lvl1pPr>
              <a:defRPr/>
            </a:lvl1pPr>
          </a:lstStyle>
          <a:p>
            <a:pPr>
              <a:defRPr/>
            </a:pPr>
            <a:fld id="{7A9236DE-CCFF-4246-9755-A30D9054C319}" type="datetimeFigureOut">
              <a:rPr lang="es-ES_tradnl"/>
              <a:pPr>
                <a:defRPr/>
              </a:pPr>
              <a:t>08/10/2010</a:t>
            </a:fld>
            <a:endParaRPr lang="es-ES_tradnl" dirty="0"/>
          </a:p>
        </p:txBody>
      </p:sp>
      <p:sp>
        <p:nvSpPr>
          <p:cNvPr id="9" name="Footer Placeholder 4"/>
          <p:cNvSpPr>
            <a:spLocks noGrp="1"/>
          </p:cNvSpPr>
          <p:nvPr>
            <p:ph type="ftr" sz="quarter" idx="17"/>
          </p:nvPr>
        </p:nvSpPr>
        <p:spPr/>
        <p:txBody>
          <a:bodyPr/>
          <a:lstStyle>
            <a:lvl1pPr>
              <a:defRPr/>
            </a:lvl1pPr>
          </a:lstStyle>
          <a:p>
            <a:pPr>
              <a:defRPr/>
            </a:pPr>
            <a:endParaRPr lang="es-ES_tradnl"/>
          </a:p>
        </p:txBody>
      </p:sp>
      <p:sp>
        <p:nvSpPr>
          <p:cNvPr id="10" name="Slide Number Placeholder 5"/>
          <p:cNvSpPr>
            <a:spLocks noGrp="1"/>
          </p:cNvSpPr>
          <p:nvPr>
            <p:ph type="sldNum" sz="quarter" idx="18"/>
          </p:nvPr>
        </p:nvSpPr>
        <p:spPr/>
        <p:txBody>
          <a:bodyPr/>
          <a:lstStyle>
            <a:lvl1pPr>
              <a:defRPr/>
            </a:lvl1pPr>
          </a:lstStyle>
          <a:p>
            <a:pPr>
              <a:defRPr/>
            </a:pPr>
            <a:fld id="{3C65CFEE-E9B7-4BD4-A682-FE5232DB4C5D}" type="slidenum">
              <a:rPr lang="es-ES_tradnl"/>
              <a:pPr>
                <a:defRPr/>
              </a:pPr>
              <a:t>‹Nº›</a:t>
            </a:fld>
            <a:endParaRPr lang="es-ES_tradnl" dirty="0"/>
          </a:p>
        </p:txBody>
      </p:sp>
    </p:spTree>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3"/>
          <p:cNvSpPr>
            <a:spLocks noGrp="1"/>
          </p:cNvSpPr>
          <p:nvPr>
            <p:ph type="dt" sz="half" idx="10"/>
          </p:nvPr>
        </p:nvSpPr>
        <p:spPr/>
        <p:txBody>
          <a:bodyPr/>
          <a:lstStyle>
            <a:lvl1pPr>
              <a:defRPr/>
            </a:lvl1pPr>
          </a:lstStyle>
          <a:p>
            <a:pPr>
              <a:defRPr/>
            </a:pPr>
            <a:fld id="{C7FF8FE3-247E-4550-B67C-2C11A29E0109}" type="datetimeFigureOut">
              <a:rPr lang="es-ES_tradnl"/>
              <a:pPr>
                <a:defRPr/>
              </a:pPr>
              <a:t>08/10/2010</a:t>
            </a:fld>
            <a:endParaRPr lang="es-ES_tradnl" dirty="0"/>
          </a:p>
        </p:txBody>
      </p:sp>
      <p:sp>
        <p:nvSpPr>
          <p:cNvPr id="4" name="Footer Placeholder 4"/>
          <p:cNvSpPr>
            <a:spLocks noGrp="1"/>
          </p:cNvSpPr>
          <p:nvPr>
            <p:ph type="ftr" sz="quarter" idx="11"/>
          </p:nvPr>
        </p:nvSpPr>
        <p:spPr/>
        <p:txBody>
          <a:bodyPr/>
          <a:lstStyle>
            <a:lvl1pPr>
              <a:defRPr/>
            </a:lvl1pPr>
          </a:lstStyle>
          <a:p>
            <a:pPr>
              <a:defRPr/>
            </a:pPr>
            <a:endParaRPr lang="es-ES_tradnl"/>
          </a:p>
        </p:txBody>
      </p:sp>
      <p:sp>
        <p:nvSpPr>
          <p:cNvPr id="5" name="Slide Number Placeholder 5"/>
          <p:cNvSpPr>
            <a:spLocks noGrp="1"/>
          </p:cNvSpPr>
          <p:nvPr>
            <p:ph type="sldNum" sz="quarter" idx="12"/>
          </p:nvPr>
        </p:nvSpPr>
        <p:spPr/>
        <p:txBody>
          <a:bodyPr/>
          <a:lstStyle>
            <a:lvl1pPr>
              <a:defRPr/>
            </a:lvl1pPr>
          </a:lstStyle>
          <a:p>
            <a:pPr>
              <a:defRPr/>
            </a:pPr>
            <a:fld id="{19590FFF-5909-4D84-BEDB-D1E964812CC9}" type="slidenum">
              <a:rPr lang="es-ES_tradnl"/>
              <a:pPr>
                <a:defRPr/>
              </a:pPr>
              <a:t>‹Nº›</a:t>
            </a:fld>
            <a:endParaRPr lang="es-ES_tradnl" dirty="0"/>
          </a:p>
        </p:txBody>
      </p:sp>
    </p:spTree>
  </p:cSld>
  <p:clrMapOvr>
    <a:masterClrMapping/>
  </p:clrMapOvr>
  <p:transition spd="med">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ECE9C3-7309-4574-BD08-5950FA617A99}" type="datetimeFigureOut">
              <a:rPr lang="es-ES_tradnl"/>
              <a:pPr>
                <a:defRPr/>
              </a:pPr>
              <a:t>08/10/2010</a:t>
            </a:fld>
            <a:endParaRPr lang="es-ES_tradnl" dirty="0"/>
          </a:p>
        </p:txBody>
      </p:sp>
      <p:sp>
        <p:nvSpPr>
          <p:cNvPr id="3" name="Footer Placeholder 4"/>
          <p:cNvSpPr>
            <a:spLocks noGrp="1"/>
          </p:cNvSpPr>
          <p:nvPr>
            <p:ph type="ftr" sz="quarter" idx="11"/>
          </p:nvPr>
        </p:nvSpPr>
        <p:spPr/>
        <p:txBody>
          <a:bodyPr/>
          <a:lstStyle>
            <a:lvl1pPr>
              <a:defRPr/>
            </a:lvl1pPr>
          </a:lstStyle>
          <a:p>
            <a:pPr>
              <a:defRPr/>
            </a:pPr>
            <a:endParaRPr lang="es-ES_tradnl"/>
          </a:p>
        </p:txBody>
      </p:sp>
      <p:sp>
        <p:nvSpPr>
          <p:cNvPr id="4" name="Slide Number Placeholder 5"/>
          <p:cNvSpPr>
            <a:spLocks noGrp="1"/>
          </p:cNvSpPr>
          <p:nvPr>
            <p:ph type="sldNum" sz="quarter" idx="12"/>
          </p:nvPr>
        </p:nvSpPr>
        <p:spPr/>
        <p:txBody>
          <a:bodyPr/>
          <a:lstStyle>
            <a:lvl1pPr>
              <a:defRPr/>
            </a:lvl1pPr>
          </a:lstStyle>
          <a:p>
            <a:pPr>
              <a:defRPr/>
            </a:pPr>
            <a:fld id="{79D50108-EE15-4AD5-9F54-23B21DC0AD11}" type="slidenum">
              <a:rPr lang="es-ES_tradnl"/>
              <a:pPr>
                <a:defRPr/>
              </a:pPr>
              <a:t>‹Nº›</a:t>
            </a:fld>
            <a:endParaRPr lang="es-ES_tradnl" dirty="0"/>
          </a:p>
        </p:txBody>
      </p:sp>
    </p:spTree>
  </p:cSld>
  <p:clrMapOvr>
    <a:masterClrMapping/>
  </p:clrMapOvr>
  <p:transition spd="med">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s-ES_tradnl" smtClean="0"/>
              <a:t>Clic para editar título</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DF63C176-CE82-415F-B780-794DB32AE377}" type="datetimeFigureOut">
              <a:rPr lang="es-ES_tradnl"/>
              <a:pPr>
                <a:defRPr/>
              </a:pPr>
              <a:t>08/10/2010</a:t>
            </a:fld>
            <a:endParaRPr lang="es-ES_tradnl" dirty="0"/>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EB4F651A-CABD-436A-A812-EAF569063055}" type="slidenum">
              <a:rPr lang="es-ES_tradnl"/>
              <a:pPr>
                <a:defRPr/>
              </a:pPr>
              <a:t>‹Nº›</a:t>
            </a:fld>
            <a:endParaRPr lang="es-ES_tradnl" dirty="0"/>
          </a:p>
        </p:txBody>
      </p:sp>
    </p:spTree>
  </p:cSld>
  <p:clrMapOvr>
    <a:masterClrMapping/>
  </p:clrMapOvr>
  <p:transition spd="med">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9"/>
            <p:cNvSpPr/>
            <p:nvPr userDrawn="1"/>
          </p:nvSpPr>
          <p:spPr>
            <a:xfrm>
              <a:off x="1521380" y="380868"/>
              <a:ext cx="3657600" cy="472434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s-ES_tradnl" smtClean="0"/>
              <a:t>Clic para editar título</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es-ES_tradnl" noProof="0" dirty="0" smtClean="0"/>
              <a:t>Haga clic en el icono para agregar una imagen</a:t>
            </a:r>
            <a:endParaRPr noProof="0" dirty="0"/>
          </a:p>
        </p:txBody>
      </p:sp>
      <p:sp>
        <p:nvSpPr>
          <p:cNvPr id="8" name="Date Placeholder 4"/>
          <p:cNvSpPr>
            <a:spLocks noGrp="1"/>
          </p:cNvSpPr>
          <p:nvPr>
            <p:ph type="dt" sz="half" idx="15"/>
          </p:nvPr>
        </p:nvSpPr>
        <p:spPr/>
        <p:txBody>
          <a:bodyPr/>
          <a:lstStyle>
            <a:lvl1pPr>
              <a:defRPr/>
            </a:lvl1pPr>
          </a:lstStyle>
          <a:p>
            <a:pPr>
              <a:defRPr/>
            </a:pPr>
            <a:fld id="{A501E1C3-52EE-4E19-B9D6-502C626BCC3D}" type="datetimeFigureOut">
              <a:rPr lang="es-ES_tradnl"/>
              <a:pPr>
                <a:defRPr/>
              </a:pPr>
              <a:t>08/10/2010</a:t>
            </a:fld>
            <a:endParaRPr lang="es-ES_tradnl" dirty="0"/>
          </a:p>
        </p:txBody>
      </p:sp>
      <p:sp>
        <p:nvSpPr>
          <p:cNvPr id="9" name="Footer Placeholder 5"/>
          <p:cNvSpPr>
            <a:spLocks noGrp="1"/>
          </p:cNvSpPr>
          <p:nvPr>
            <p:ph type="ftr" sz="quarter" idx="16"/>
          </p:nvPr>
        </p:nvSpPr>
        <p:spPr/>
        <p:txBody>
          <a:bodyPr/>
          <a:lstStyle>
            <a:lvl1pPr>
              <a:defRPr/>
            </a:lvl1pPr>
          </a:lstStyle>
          <a:p>
            <a:pPr>
              <a:defRPr/>
            </a:pPr>
            <a:endParaRPr lang="es-ES_tradnl"/>
          </a:p>
        </p:txBody>
      </p:sp>
      <p:sp>
        <p:nvSpPr>
          <p:cNvPr id="10" name="Slide Number Placeholder 6"/>
          <p:cNvSpPr>
            <a:spLocks noGrp="1"/>
          </p:cNvSpPr>
          <p:nvPr>
            <p:ph type="sldNum" sz="quarter" idx="17"/>
          </p:nvPr>
        </p:nvSpPr>
        <p:spPr/>
        <p:txBody>
          <a:bodyPr/>
          <a:lstStyle>
            <a:lvl1pPr>
              <a:defRPr/>
            </a:lvl1pPr>
          </a:lstStyle>
          <a:p>
            <a:pPr>
              <a:defRPr/>
            </a:pPr>
            <a:fld id="{76A60FA3-D63C-46C6-82D4-23591C9E72E2}" type="slidenum">
              <a:rPr lang="es-ES_tradnl"/>
              <a:pPr>
                <a:defRPr/>
              </a:pPr>
              <a:t>‹Nº›</a:t>
            </a:fld>
            <a:endParaRPr lang="es-ES_tradnl" dirty="0"/>
          </a:p>
        </p:txBody>
      </p:sp>
    </p:spTree>
  </p:cSld>
  <p:clrMapOvr>
    <a:masterClrMapping/>
  </p:clrMapOvr>
  <p:transition spd="med">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14"/>
            <p:cNvSpPr/>
            <p:nvPr userDrawn="1"/>
          </p:nvSpPr>
          <p:spPr>
            <a:xfrm>
              <a:off x="1521575" y="380483"/>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10"/>
            <p:cNvSpPr/>
            <p:nvPr userDrawn="1"/>
          </p:nvSpPr>
          <p:spPr>
            <a:xfrm>
              <a:off x="1523760" y="38101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es-ES_tradnl" noProof="0" dirty="0" smtClean="0"/>
              <a:t>Haga clic en el icono para agregar una imagen</a:t>
            </a:r>
            <a:endParaRPr noProof="0" dirty="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es-ES_tradnl" noProof="0" dirty="0" smtClean="0"/>
              <a:t>Haga clic en el icono para agregar una imagen</a:t>
            </a:r>
            <a:endParaRPr noProof="0" dirty="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s-ES_tradnl" smtClean="0"/>
              <a:t>Clic para editar título</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12" name="Date Placeholder 4"/>
          <p:cNvSpPr>
            <a:spLocks noGrp="1"/>
          </p:cNvSpPr>
          <p:nvPr>
            <p:ph type="dt" sz="half" idx="17"/>
          </p:nvPr>
        </p:nvSpPr>
        <p:spPr/>
        <p:txBody>
          <a:bodyPr/>
          <a:lstStyle>
            <a:lvl1pPr>
              <a:defRPr/>
            </a:lvl1pPr>
          </a:lstStyle>
          <a:p>
            <a:pPr>
              <a:defRPr/>
            </a:pPr>
            <a:fld id="{1B8FDC59-0198-4B8C-8355-C3E7A6131841}" type="datetimeFigureOut">
              <a:rPr lang="es-ES_tradnl"/>
              <a:pPr>
                <a:defRPr/>
              </a:pPr>
              <a:t>08/10/2010</a:t>
            </a:fld>
            <a:endParaRPr lang="es-ES_tradnl" dirty="0"/>
          </a:p>
        </p:txBody>
      </p:sp>
      <p:sp>
        <p:nvSpPr>
          <p:cNvPr id="14" name="Footer Placeholder 5"/>
          <p:cNvSpPr>
            <a:spLocks noGrp="1"/>
          </p:cNvSpPr>
          <p:nvPr>
            <p:ph type="ftr" sz="quarter" idx="18"/>
          </p:nvPr>
        </p:nvSpPr>
        <p:spPr/>
        <p:txBody>
          <a:bodyPr/>
          <a:lstStyle>
            <a:lvl1pPr>
              <a:defRPr/>
            </a:lvl1pPr>
          </a:lstStyle>
          <a:p>
            <a:pPr>
              <a:defRPr/>
            </a:pPr>
            <a:endParaRPr lang="es-ES_tradnl"/>
          </a:p>
        </p:txBody>
      </p:sp>
      <p:sp>
        <p:nvSpPr>
          <p:cNvPr id="15" name="Slide Number Placeholder 6"/>
          <p:cNvSpPr>
            <a:spLocks noGrp="1"/>
          </p:cNvSpPr>
          <p:nvPr>
            <p:ph type="sldNum" sz="quarter" idx="19"/>
          </p:nvPr>
        </p:nvSpPr>
        <p:spPr/>
        <p:txBody>
          <a:bodyPr/>
          <a:lstStyle>
            <a:lvl1pPr>
              <a:defRPr/>
            </a:lvl1pPr>
          </a:lstStyle>
          <a:p>
            <a:pPr>
              <a:defRPr/>
            </a:pPr>
            <a:fld id="{3FEA998B-3ADC-4BDD-A91D-0E355FA7D241}" type="slidenum">
              <a:rPr lang="es-ES_tradnl"/>
              <a:pPr>
                <a:defRPr/>
              </a:pPr>
              <a:t>‹Nº›</a:t>
            </a:fld>
            <a:endParaRPr lang="es-ES_tradnl" dirty="0"/>
          </a:p>
        </p:txBody>
      </p:sp>
    </p:spTree>
  </p:cSld>
  <p:clrMapOvr>
    <a:masterClrMapping/>
  </p:clrMapOvr>
  <p:transition spd="med">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n encima del título">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9"/>
            <p:cNvSpPr/>
            <p:nvPr userDrawn="1"/>
          </p:nvSpPr>
          <p:spPr>
            <a:xfrm>
              <a:off x="1523766" y="381015"/>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s-ES_tradnl" smtClean="0"/>
              <a:t>Clic para editar título</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es-ES_tradnl" noProof="0" dirty="0" smtClean="0"/>
              <a:t>Haga clic en el icono para agregar una imagen</a:t>
            </a:r>
            <a:endParaRPr noProof="0" dirty="0"/>
          </a:p>
        </p:txBody>
      </p:sp>
      <p:sp>
        <p:nvSpPr>
          <p:cNvPr id="8" name="Date Placeholder 4"/>
          <p:cNvSpPr>
            <a:spLocks noGrp="1"/>
          </p:cNvSpPr>
          <p:nvPr>
            <p:ph type="dt" sz="half" idx="16"/>
          </p:nvPr>
        </p:nvSpPr>
        <p:spPr/>
        <p:txBody>
          <a:bodyPr/>
          <a:lstStyle>
            <a:lvl1pPr>
              <a:defRPr/>
            </a:lvl1pPr>
          </a:lstStyle>
          <a:p>
            <a:pPr>
              <a:defRPr/>
            </a:pPr>
            <a:fld id="{3AEC53D2-3F66-4951-9CD9-C2A30173D407}" type="datetimeFigureOut">
              <a:rPr lang="es-ES_tradnl"/>
              <a:pPr>
                <a:defRPr/>
              </a:pPr>
              <a:t>08/10/2010</a:t>
            </a:fld>
            <a:endParaRPr lang="es-ES_tradnl" dirty="0"/>
          </a:p>
        </p:txBody>
      </p:sp>
      <p:sp>
        <p:nvSpPr>
          <p:cNvPr id="9" name="Footer Placeholder 5"/>
          <p:cNvSpPr>
            <a:spLocks noGrp="1"/>
          </p:cNvSpPr>
          <p:nvPr>
            <p:ph type="ftr" sz="quarter" idx="17"/>
          </p:nvPr>
        </p:nvSpPr>
        <p:spPr/>
        <p:txBody>
          <a:bodyPr/>
          <a:lstStyle>
            <a:lvl1pPr>
              <a:defRPr/>
            </a:lvl1pPr>
          </a:lstStyle>
          <a:p>
            <a:pPr>
              <a:defRPr/>
            </a:pPr>
            <a:endParaRPr lang="es-ES_tradnl"/>
          </a:p>
        </p:txBody>
      </p:sp>
      <p:sp>
        <p:nvSpPr>
          <p:cNvPr id="10" name="Slide Number Placeholder 6"/>
          <p:cNvSpPr>
            <a:spLocks noGrp="1"/>
          </p:cNvSpPr>
          <p:nvPr>
            <p:ph type="sldNum" sz="quarter" idx="18"/>
          </p:nvPr>
        </p:nvSpPr>
        <p:spPr/>
        <p:txBody>
          <a:bodyPr/>
          <a:lstStyle>
            <a:lvl1pPr>
              <a:defRPr/>
            </a:lvl1pPr>
          </a:lstStyle>
          <a:p>
            <a:pPr>
              <a:defRPr/>
            </a:pPr>
            <a:fld id="{5623E49C-9A42-458A-903D-42B8C7783335}" type="slidenum">
              <a:rPr lang="es-ES_tradnl"/>
              <a:pPr>
                <a:defRPr/>
              </a:pPr>
              <a:t>‹Nº›</a:t>
            </a:fld>
            <a:endParaRPr lang="es-ES_tradnl" dirty="0"/>
          </a:p>
        </p:txBody>
      </p:sp>
    </p:spTree>
  </p:cSld>
  <p:clrMapOvr>
    <a:masterClrMapping/>
  </p:clrMapOvr>
  <p:transition spd="med">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ágenes encima del título">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14"/>
            <p:cNvSpPr/>
            <p:nvPr userDrawn="1"/>
          </p:nvSpPr>
          <p:spPr>
            <a:xfrm>
              <a:off x="1521346" y="380797"/>
              <a:ext cx="3657600" cy="47237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10"/>
            <p:cNvSpPr/>
            <p:nvPr userDrawn="1"/>
          </p:nvSpPr>
          <p:spPr>
            <a:xfrm>
              <a:off x="1523620" y="381036"/>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s-ES_tradnl" smtClean="0"/>
              <a:t>Clic para editar título</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es-ES_tradnl" noProof="0" dirty="0" smtClean="0"/>
              <a:t>Haga clic en el icono para agregar una imagen</a:t>
            </a:r>
            <a:endParaRPr noProof="0" dirty="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es-ES_tradnl" noProof="0" dirty="0" smtClean="0"/>
              <a:t>Haga clic en el icono para agregar una imagen</a:t>
            </a:r>
            <a:endParaRPr noProof="0" dirty="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12" name="Date Placeholder 4"/>
          <p:cNvSpPr>
            <a:spLocks noGrp="1"/>
          </p:cNvSpPr>
          <p:nvPr>
            <p:ph type="dt" sz="half" idx="18"/>
          </p:nvPr>
        </p:nvSpPr>
        <p:spPr/>
        <p:txBody>
          <a:bodyPr/>
          <a:lstStyle>
            <a:lvl1pPr>
              <a:defRPr/>
            </a:lvl1pPr>
          </a:lstStyle>
          <a:p>
            <a:pPr>
              <a:defRPr/>
            </a:pPr>
            <a:fld id="{F686E142-1A81-44F6-BCBB-231991829136}" type="datetimeFigureOut">
              <a:rPr lang="es-ES_tradnl"/>
              <a:pPr>
                <a:defRPr/>
              </a:pPr>
              <a:t>08/10/2010</a:t>
            </a:fld>
            <a:endParaRPr lang="es-ES_tradnl" dirty="0"/>
          </a:p>
        </p:txBody>
      </p:sp>
      <p:sp>
        <p:nvSpPr>
          <p:cNvPr id="14" name="Footer Placeholder 5"/>
          <p:cNvSpPr>
            <a:spLocks noGrp="1"/>
          </p:cNvSpPr>
          <p:nvPr>
            <p:ph type="ftr" sz="quarter" idx="19"/>
          </p:nvPr>
        </p:nvSpPr>
        <p:spPr/>
        <p:txBody>
          <a:bodyPr/>
          <a:lstStyle>
            <a:lvl1pPr>
              <a:defRPr/>
            </a:lvl1pPr>
          </a:lstStyle>
          <a:p>
            <a:pPr>
              <a:defRPr/>
            </a:pPr>
            <a:endParaRPr lang="es-ES_tradnl"/>
          </a:p>
        </p:txBody>
      </p:sp>
      <p:sp>
        <p:nvSpPr>
          <p:cNvPr id="15" name="Slide Number Placeholder 6"/>
          <p:cNvSpPr>
            <a:spLocks noGrp="1"/>
          </p:cNvSpPr>
          <p:nvPr>
            <p:ph type="sldNum" sz="quarter" idx="20"/>
          </p:nvPr>
        </p:nvSpPr>
        <p:spPr/>
        <p:txBody>
          <a:bodyPr/>
          <a:lstStyle>
            <a:lvl1pPr>
              <a:defRPr/>
            </a:lvl1pPr>
          </a:lstStyle>
          <a:p>
            <a:pPr>
              <a:defRPr/>
            </a:pPr>
            <a:fld id="{FB32005F-5FA6-4D7B-A18F-5B2977096E36}" type="slidenum">
              <a:rPr lang="es-ES_tradnl"/>
              <a:pPr>
                <a:defRPr/>
              </a:pPr>
              <a:t>‹Nº›</a:t>
            </a:fld>
            <a:endParaRPr lang="es-ES_tradnl" dirty="0"/>
          </a:p>
        </p:txBody>
      </p:sp>
    </p:spTree>
  </p:cSld>
  <p:clrMapOvr>
    <a:masterClrMapping/>
  </p:clrMapOvr>
  <p:transition spd="med">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10"/>
          </p:nvPr>
        </p:nvSpPr>
        <p:spPr/>
        <p:txBody>
          <a:bodyPr/>
          <a:lstStyle>
            <a:lvl1pPr>
              <a:defRPr/>
            </a:lvl1pPr>
          </a:lstStyle>
          <a:p>
            <a:pPr>
              <a:defRPr/>
            </a:pPr>
            <a:fld id="{77CA7A76-C02C-4279-B33A-4CFAE82DA487}" type="datetimeFigureOut">
              <a:rPr lang="es-ES_tradnl"/>
              <a:pPr>
                <a:defRPr/>
              </a:pPr>
              <a:t>08/10/2010</a:t>
            </a:fld>
            <a:endParaRPr lang="es-ES_tradnl" dirty="0"/>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37A9A293-4871-4815-92AE-AE9F2D6E8AD9}" type="slidenum">
              <a:rPr lang="es-ES_tradnl"/>
              <a:pPr>
                <a:defRPr/>
              </a:pPr>
              <a:t>‹Nº›</a:t>
            </a:fld>
            <a:endParaRPr lang="es-ES_tradnl" dirty="0"/>
          </a:p>
        </p:txBody>
      </p:sp>
    </p:spTree>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10"/>
          </p:nvPr>
        </p:nvSpPr>
        <p:spPr/>
        <p:txBody>
          <a:bodyPr/>
          <a:lstStyle>
            <a:lvl1pPr>
              <a:defRPr/>
            </a:lvl1pPr>
          </a:lstStyle>
          <a:p>
            <a:pPr>
              <a:defRPr/>
            </a:pPr>
            <a:fld id="{7A10D5AC-7034-479C-8103-ED3412D56ABA}" type="datetimeFigureOut">
              <a:rPr lang="es-ES_tradnl"/>
              <a:pPr>
                <a:defRPr/>
              </a:pPr>
              <a:t>08/10/2010</a:t>
            </a:fld>
            <a:endParaRPr lang="es-ES_tradnl" dirty="0"/>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5A261B40-6B5B-4DDF-A835-DA5480A921EB}" type="slidenum">
              <a:rPr lang="es-ES_tradnl"/>
              <a:pPr>
                <a:defRPr/>
              </a:pPr>
              <a:t>‹Nº›</a:t>
            </a:fld>
            <a:endParaRPr lang="es-ES_tradnl" dirty="0"/>
          </a:p>
        </p:txBody>
      </p:sp>
    </p:spTree>
  </p:cSld>
  <p:clrMapOvr>
    <a:masterClrMapping/>
  </p:clrMapOvr>
  <p:transition spd="med">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es-ES_tradnl" smtClean="0"/>
              <a:t>Clic para editar título</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10"/>
          </p:nvPr>
        </p:nvSpPr>
        <p:spPr/>
        <p:txBody>
          <a:bodyPr/>
          <a:lstStyle>
            <a:lvl1pPr>
              <a:defRPr/>
            </a:lvl1pPr>
          </a:lstStyle>
          <a:p>
            <a:pPr>
              <a:defRPr/>
            </a:pPr>
            <a:fld id="{011B396F-DE91-4FB0-BB72-5A4CAE9BC3D9}" type="datetimeFigureOut">
              <a:rPr lang="es-ES_tradnl"/>
              <a:pPr>
                <a:defRPr/>
              </a:pPr>
              <a:t>08/10/2010</a:t>
            </a:fld>
            <a:endParaRPr lang="es-ES_tradnl" dirty="0"/>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E9C0CBE3-CCCC-4B2E-9F27-9116FAF49BFA}" type="slidenum">
              <a:rPr lang="es-ES_tradnl"/>
              <a:pPr>
                <a:defRPr/>
              </a:pPr>
              <a:t>‹Nº›</a:t>
            </a:fld>
            <a:endParaRPr lang="es-ES_tradnl" dirty="0"/>
          </a:p>
        </p:txBody>
      </p:sp>
    </p:spTree>
  </p:cSld>
  <p:clrMapOvr>
    <a:masterClrMapping/>
  </p:clrMapOvr>
  <p:transition spd="med">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a:p>
        </p:txBody>
      </p:sp>
      <p:sp>
        <p:nvSpPr>
          <p:cNvPr id="4" name="Date Placeholder 3"/>
          <p:cNvSpPr>
            <a:spLocks noGrp="1"/>
          </p:cNvSpPr>
          <p:nvPr>
            <p:ph type="dt" sz="half" idx="10"/>
          </p:nvPr>
        </p:nvSpPr>
        <p:spPr>
          <a:xfrm>
            <a:off x="457200" y="6300788"/>
            <a:ext cx="1984375" cy="273050"/>
          </a:xfrm>
        </p:spPr>
        <p:txBody>
          <a:bodyPr wrap="square" numCol="1" anchorCtr="0" compatLnSpc="1">
            <a:prstTxWarp prst="textNoShape">
              <a:avLst/>
            </a:prstTxWarp>
          </a:bodyPr>
          <a:lstStyle>
            <a:lvl1pPr algn="l">
              <a:defRPr/>
            </a:lvl1pPr>
          </a:lstStyle>
          <a:p>
            <a:fld id="{A6CDA737-70C0-4E95-BFC9-3BA4714BA04D}" type="datetimeFigureOut">
              <a:rPr lang="es-ES_tradnl"/>
              <a:pPr/>
              <a:t>08/10/2010</a:t>
            </a:fld>
            <a:endParaRPr lang="es-ES_tradnl"/>
          </a:p>
        </p:txBody>
      </p:sp>
      <p:sp>
        <p:nvSpPr>
          <p:cNvPr id="5" name="Footer Placeholder 4"/>
          <p:cNvSpPr>
            <a:spLocks noGrp="1"/>
          </p:cNvSpPr>
          <p:nvPr>
            <p:ph type="ftr" sz="quarter" idx="11"/>
          </p:nvPr>
        </p:nvSpPr>
        <p:spPr>
          <a:xfrm>
            <a:off x="3959225" y="6300788"/>
            <a:ext cx="3813175" cy="273050"/>
          </a:xfrm>
        </p:spPr>
        <p:txBody>
          <a:bodyPr wrap="square" numCol="1" anchorCtr="0" compatLnSpc="1">
            <a:prstTxWarp prst="textNoShape">
              <a:avLst/>
            </a:prstTxWarp>
          </a:bodyPr>
          <a:lstStyle>
            <a:lvl1pPr algn="l">
              <a:defRPr smtClean="0"/>
            </a:lvl1pPr>
          </a:lstStyle>
          <a:p>
            <a:endParaRPr lang="es-ES"/>
          </a:p>
        </p:txBody>
      </p:sp>
      <p:sp>
        <p:nvSpPr>
          <p:cNvPr id="6" name="Slide Number Placeholder 5"/>
          <p:cNvSpPr>
            <a:spLocks noGrp="1"/>
          </p:cNvSpPr>
          <p:nvPr>
            <p:ph type="sldNum" sz="quarter" idx="12"/>
          </p:nvPr>
        </p:nvSpPr>
        <p:spPr>
          <a:xfrm>
            <a:off x="8275638" y="6300788"/>
            <a:ext cx="685800" cy="273050"/>
          </a:xfrm>
        </p:spPr>
        <p:txBody>
          <a:bodyPr wrap="square" numCol="1" anchorCtr="0" compatLnSpc="1">
            <a:prstTxWarp prst="textNoShape">
              <a:avLst/>
            </a:prstTxWarp>
          </a:bodyPr>
          <a:lstStyle>
            <a:lvl1pPr>
              <a:defRPr sz="1100">
                <a:solidFill>
                  <a:schemeClr val="tx1"/>
                </a:solidFill>
                <a:latin typeface="Rockwell" pitchFamily="18" charset="0"/>
              </a:defRPr>
            </a:lvl1pPr>
          </a:lstStyle>
          <a:p>
            <a:fld id="{E0CBC3ED-A516-4CAD-92E7-683BEEF1FE30}" type="slidenum">
              <a:rPr lang="es-ES"/>
              <a:pPr/>
              <a:t>‹Nº›</a:t>
            </a:fld>
            <a:endParaRPr lang="es-E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10"/>
          </p:nvPr>
        </p:nvSpPr>
        <p:spPr/>
        <p:txBody>
          <a:bodyPr/>
          <a:lstStyle>
            <a:lvl1pPr>
              <a:defRPr/>
            </a:lvl1pPr>
          </a:lstStyle>
          <a:p>
            <a:pPr>
              <a:defRPr/>
            </a:pPr>
            <a:fld id="{AC3E3255-B93F-4685-97BC-87234544F3C8}" type="datetimeFigureOut">
              <a:rPr lang="es-ES_tradnl"/>
              <a:pPr>
                <a:defRPr/>
              </a:pPr>
              <a:t>08/10/2010</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7077ED56-4B1E-49C6-A0B0-45C74B12439E}" type="slidenum">
              <a:rPr lang="es-ES_tradnl"/>
              <a:pPr>
                <a:defRPr/>
              </a:pPr>
              <a:t>‹Nº›</a:t>
            </a:fld>
            <a:endParaRPr lang="es-ES_tradnl"/>
          </a:p>
        </p:txBody>
      </p:sp>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apositiva de título con marca de agua">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s-ES_tradnl" smtClean="0"/>
              <a:t>Haga clic para modificar el estilo de texto del patrón</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es-ES_tradnl" smtClean="0"/>
              <a:t>Clic para editar título</a:t>
            </a:r>
            <a:endParaRPr/>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a:p>
        </p:txBody>
      </p:sp>
      <p:sp>
        <p:nvSpPr>
          <p:cNvPr id="5" name="Date Placeholder 3"/>
          <p:cNvSpPr>
            <a:spLocks noGrp="1"/>
          </p:cNvSpPr>
          <p:nvPr>
            <p:ph type="dt" sz="half" idx="14"/>
          </p:nvPr>
        </p:nvSpPr>
        <p:spPr>
          <a:xfrm>
            <a:off x="457200" y="6299200"/>
            <a:ext cx="1981200" cy="273050"/>
          </a:xfrm>
        </p:spPr>
        <p:txBody>
          <a:bodyPr/>
          <a:lstStyle>
            <a:lvl1pPr algn="l">
              <a:defRPr sz="1100" smtClean="0">
                <a:latin typeface="Rockwell" pitchFamily="18" charset="0"/>
              </a:defRPr>
            </a:lvl1pPr>
          </a:lstStyle>
          <a:p>
            <a:pPr>
              <a:defRPr/>
            </a:pPr>
            <a:fld id="{9DD4805F-BF3A-4E51-8665-4D1DEE3098F4}" type="datetimeFigureOut">
              <a:rPr lang="es-ES_tradnl"/>
              <a:pPr>
                <a:defRPr/>
              </a:pPr>
              <a:t>08/10/2010</a:t>
            </a:fld>
            <a:endParaRPr lang="es-ES_tradnl"/>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pPr>
              <a:defRPr/>
            </a:pPr>
            <a:endParaRPr lang="es-ES_tradnl"/>
          </a:p>
        </p:txBody>
      </p:sp>
      <p:sp>
        <p:nvSpPr>
          <p:cNvPr id="7" name="Slide Number Placeholder 5"/>
          <p:cNvSpPr>
            <a:spLocks noGrp="1"/>
          </p:cNvSpPr>
          <p:nvPr>
            <p:ph type="sldNum" sz="quarter" idx="16"/>
          </p:nvPr>
        </p:nvSpPr>
        <p:spPr>
          <a:xfrm>
            <a:off x="8264525" y="6311900"/>
            <a:ext cx="685800" cy="265113"/>
          </a:xfrm>
        </p:spPr>
        <p:txBody>
          <a:bodyPr/>
          <a:lstStyle>
            <a:lvl1pPr>
              <a:defRPr sz="1100" smtClean="0">
                <a:solidFill>
                  <a:schemeClr val="tx1"/>
                </a:solidFill>
                <a:latin typeface="Rockwell" pitchFamily="18" charset="0"/>
              </a:defRPr>
            </a:lvl1pPr>
          </a:lstStyle>
          <a:p>
            <a:pPr>
              <a:defRPr/>
            </a:pPr>
            <a:fld id="{B1B107CC-9E03-48D2-B93B-64292C65C3D3}" type="slidenum">
              <a:rPr lang="es-ES_tradnl"/>
              <a:pPr>
                <a:defRPr/>
              </a:pPr>
              <a:t>‹Nº›</a:t>
            </a:fld>
            <a:endParaRPr lang="es-ES_tradnl"/>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s-ES_tradnl" smtClean="0"/>
              <a:t>Clic para editar título</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5B765C46-6E72-42D5-806E-A35ED656190E}" type="datetimeFigureOut">
              <a:rPr lang="es-ES_tradnl"/>
              <a:pPr>
                <a:defRPr/>
              </a:pPr>
              <a:t>08/10/2010</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F5A41EA7-C119-460D-B1F8-B66F3E3941BF}" type="slidenum">
              <a:rPr lang="es-ES_tradnl"/>
              <a:pPr>
                <a:defRPr/>
              </a:pPr>
              <a:t>‹Nº›</a:t>
            </a:fld>
            <a:endParaRPr lang="es-ES_tradnl"/>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ción con marca de agua">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s-ES_tradnl" smtClean="0"/>
              <a:t>Haga clic para modificar el estilo de texto del patrón</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es-ES_tradnl" smtClean="0"/>
              <a:t>Clic para editar título</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5" name="Date Placeholder 3"/>
          <p:cNvSpPr>
            <a:spLocks noGrp="1"/>
          </p:cNvSpPr>
          <p:nvPr>
            <p:ph type="dt" sz="half" idx="14"/>
          </p:nvPr>
        </p:nvSpPr>
        <p:spPr/>
        <p:txBody>
          <a:bodyPr/>
          <a:lstStyle>
            <a:lvl1pPr>
              <a:defRPr/>
            </a:lvl1pPr>
          </a:lstStyle>
          <a:p>
            <a:pPr>
              <a:defRPr/>
            </a:pPr>
            <a:fld id="{CAF9A2A1-A076-4DFA-97AC-CFD8EC2553E6}" type="datetimeFigureOut">
              <a:rPr lang="es-ES_tradnl"/>
              <a:pPr>
                <a:defRPr/>
              </a:pPr>
              <a:t>08/10/2010</a:t>
            </a:fld>
            <a:endParaRPr lang="es-ES_tradnl"/>
          </a:p>
        </p:txBody>
      </p:sp>
      <p:sp>
        <p:nvSpPr>
          <p:cNvPr id="6" name="Footer Placeholder 4"/>
          <p:cNvSpPr>
            <a:spLocks noGrp="1"/>
          </p:cNvSpPr>
          <p:nvPr>
            <p:ph type="ftr" sz="quarter" idx="15"/>
          </p:nvPr>
        </p:nvSpPr>
        <p:spPr/>
        <p:txBody>
          <a:bodyPr/>
          <a:lstStyle>
            <a:lvl1pPr>
              <a:defRPr/>
            </a:lvl1pPr>
          </a:lstStyle>
          <a:p>
            <a:pPr>
              <a:defRPr/>
            </a:pPr>
            <a:endParaRPr lang="es-ES_tradnl"/>
          </a:p>
        </p:txBody>
      </p:sp>
      <p:sp>
        <p:nvSpPr>
          <p:cNvPr id="8" name="Slide Number Placeholder 5"/>
          <p:cNvSpPr>
            <a:spLocks noGrp="1"/>
          </p:cNvSpPr>
          <p:nvPr>
            <p:ph type="sldNum" sz="quarter" idx="16"/>
          </p:nvPr>
        </p:nvSpPr>
        <p:spPr/>
        <p:txBody>
          <a:bodyPr/>
          <a:lstStyle>
            <a:lvl1pPr>
              <a:defRPr/>
            </a:lvl1pPr>
          </a:lstStyle>
          <a:p>
            <a:pPr>
              <a:defRPr/>
            </a:pPr>
            <a:fld id="{1D1D7FE4-F559-450A-8D21-DD82F5E49E2F}" type="slidenum">
              <a:rPr lang="es-ES_tradnl"/>
              <a:pPr>
                <a:defRPr/>
              </a:pPr>
              <a:t>‹Nº›</a:t>
            </a:fld>
            <a:endParaRPr lang="es-ES_tradnl"/>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ción con imagen">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9"/>
            <p:cNvSpPr/>
            <p:nvPr userDrawn="1"/>
          </p:nvSpPr>
          <p:spPr>
            <a:xfrm>
              <a:off x="1523326" y="380823"/>
              <a:ext cx="3657600" cy="47234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s-ES_tradnl" smtClean="0"/>
              <a:t>Clic para editar título</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s-ES_tradnl" noProof="0" smtClean="0"/>
              <a:t>Haga clic en el icono para agregar una imagen</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8" name="Date Placeholder 4"/>
          <p:cNvSpPr>
            <a:spLocks noGrp="1"/>
          </p:cNvSpPr>
          <p:nvPr>
            <p:ph type="dt" sz="half" idx="16"/>
          </p:nvPr>
        </p:nvSpPr>
        <p:spPr/>
        <p:txBody>
          <a:bodyPr/>
          <a:lstStyle>
            <a:lvl1pPr>
              <a:defRPr/>
            </a:lvl1pPr>
          </a:lstStyle>
          <a:p>
            <a:pPr>
              <a:defRPr/>
            </a:pPr>
            <a:fld id="{A7DAB813-8A9C-4FE5-90EA-E149863266C0}" type="datetimeFigureOut">
              <a:rPr lang="es-ES_tradnl"/>
              <a:pPr>
                <a:defRPr/>
              </a:pPr>
              <a:t>08/10/2010</a:t>
            </a:fld>
            <a:endParaRPr lang="es-ES_tradnl"/>
          </a:p>
        </p:txBody>
      </p:sp>
      <p:sp>
        <p:nvSpPr>
          <p:cNvPr id="9" name="Footer Placeholder 5"/>
          <p:cNvSpPr>
            <a:spLocks noGrp="1"/>
          </p:cNvSpPr>
          <p:nvPr>
            <p:ph type="ftr" sz="quarter" idx="17"/>
          </p:nvPr>
        </p:nvSpPr>
        <p:spPr/>
        <p:txBody>
          <a:bodyPr/>
          <a:lstStyle>
            <a:lvl1pPr>
              <a:defRPr/>
            </a:lvl1pPr>
          </a:lstStyle>
          <a:p>
            <a:pPr>
              <a:defRPr/>
            </a:pPr>
            <a:endParaRPr lang="es-ES_tradnl"/>
          </a:p>
        </p:txBody>
      </p:sp>
      <p:sp>
        <p:nvSpPr>
          <p:cNvPr id="10" name="Slide Number Placeholder 6"/>
          <p:cNvSpPr>
            <a:spLocks noGrp="1"/>
          </p:cNvSpPr>
          <p:nvPr>
            <p:ph type="sldNum" sz="quarter" idx="18"/>
          </p:nvPr>
        </p:nvSpPr>
        <p:spPr/>
        <p:txBody>
          <a:bodyPr/>
          <a:lstStyle>
            <a:lvl1pPr>
              <a:defRPr/>
            </a:lvl1pPr>
          </a:lstStyle>
          <a:p>
            <a:pPr>
              <a:defRPr/>
            </a:pPr>
            <a:fld id="{C68F7F70-D856-428F-AC70-C405DBF83900}" type="slidenum">
              <a:rPr lang="es-ES_tradnl"/>
              <a:pPr>
                <a:defRPr/>
              </a:pPr>
              <a:t>‹Nº›</a:t>
            </a:fld>
            <a:endParaRPr lang="es-ES_tradnl"/>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Date Placeholder 3"/>
          <p:cNvSpPr>
            <a:spLocks noGrp="1"/>
          </p:cNvSpPr>
          <p:nvPr>
            <p:ph type="dt" sz="half" idx="10"/>
          </p:nvPr>
        </p:nvSpPr>
        <p:spPr/>
        <p:txBody>
          <a:bodyPr/>
          <a:lstStyle>
            <a:lvl1pPr>
              <a:defRPr/>
            </a:lvl1pPr>
          </a:lstStyle>
          <a:p>
            <a:pPr>
              <a:defRPr/>
            </a:pPr>
            <a:fld id="{A65874DC-D24C-4285-9EB7-66EB7CE06B53}" type="datetimeFigureOut">
              <a:rPr lang="es-ES_tradnl"/>
              <a:pPr>
                <a:defRPr/>
              </a:pPr>
              <a:t>08/10/2010</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766325AF-965C-418F-B28D-F928E31940AD}" type="slidenum">
              <a:rPr lang="es-ES_tradnl"/>
              <a:pPr>
                <a:defRPr/>
              </a:pPr>
              <a:t>‹Nº›</a:t>
            </a:fld>
            <a:endParaRPr lang="es-ES_tradnl"/>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Picture 10"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8" name="Picture 12"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pic>
        <p:nvPicPr>
          <p:cNvPr id="9" name="Picture 11"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10" name="Picture 13"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11" name="Date Placeholder 6"/>
          <p:cNvSpPr>
            <a:spLocks noGrp="1"/>
          </p:cNvSpPr>
          <p:nvPr>
            <p:ph type="dt" sz="half" idx="10"/>
          </p:nvPr>
        </p:nvSpPr>
        <p:spPr/>
        <p:txBody>
          <a:bodyPr/>
          <a:lstStyle>
            <a:lvl1pPr>
              <a:defRPr/>
            </a:lvl1pPr>
          </a:lstStyle>
          <a:p>
            <a:pPr>
              <a:defRPr/>
            </a:pPr>
            <a:fld id="{F0D4D6E2-782A-4DD0-8BE2-0AD0D9328869}" type="datetimeFigureOut">
              <a:rPr lang="es-ES_tradnl"/>
              <a:pPr>
                <a:defRPr/>
              </a:pPr>
              <a:t>08/10/2010</a:t>
            </a:fld>
            <a:endParaRPr lang="es-ES_tradnl"/>
          </a:p>
        </p:txBody>
      </p:sp>
      <p:sp>
        <p:nvSpPr>
          <p:cNvPr id="12" name="Footer Placeholder 7"/>
          <p:cNvSpPr>
            <a:spLocks noGrp="1"/>
          </p:cNvSpPr>
          <p:nvPr>
            <p:ph type="ftr" sz="quarter" idx="11"/>
          </p:nvPr>
        </p:nvSpPr>
        <p:spPr/>
        <p:txBody>
          <a:bodyPr/>
          <a:lstStyle>
            <a:lvl1pPr>
              <a:defRPr/>
            </a:lvl1pPr>
          </a:lstStyle>
          <a:p>
            <a:pPr>
              <a:defRPr/>
            </a:pPr>
            <a:endParaRPr lang="es-ES_tradnl"/>
          </a:p>
        </p:txBody>
      </p:sp>
      <p:sp>
        <p:nvSpPr>
          <p:cNvPr id="13" name="Slide Number Placeholder 8"/>
          <p:cNvSpPr>
            <a:spLocks noGrp="1"/>
          </p:cNvSpPr>
          <p:nvPr>
            <p:ph type="sldNum" sz="quarter" idx="12"/>
          </p:nvPr>
        </p:nvSpPr>
        <p:spPr/>
        <p:txBody>
          <a:bodyPr/>
          <a:lstStyle>
            <a:lvl1pPr>
              <a:defRPr/>
            </a:lvl1pPr>
          </a:lstStyle>
          <a:p>
            <a:pPr>
              <a:defRPr/>
            </a:pPr>
            <a:fld id="{4706483A-5902-4397-A5CD-16626B55BBB8}" type="slidenum">
              <a:rPr lang="es-ES_tradnl"/>
              <a:pPr>
                <a:defRPr/>
              </a:pPr>
              <a:t>‹Nº›</a:t>
            </a:fld>
            <a:endParaRPr lang="es-ES_tradnl"/>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Date Placeholder 3"/>
          <p:cNvSpPr>
            <a:spLocks noGrp="1"/>
          </p:cNvSpPr>
          <p:nvPr>
            <p:ph type="dt" sz="half" idx="14"/>
          </p:nvPr>
        </p:nvSpPr>
        <p:spPr/>
        <p:txBody>
          <a:bodyPr/>
          <a:lstStyle>
            <a:lvl1pPr>
              <a:defRPr/>
            </a:lvl1pPr>
          </a:lstStyle>
          <a:p>
            <a:pPr>
              <a:defRPr/>
            </a:pPr>
            <a:fld id="{FE9685AC-ED66-4770-970A-B78170A5B392}" type="datetimeFigureOut">
              <a:rPr lang="es-ES_tradnl"/>
              <a:pPr>
                <a:defRPr/>
              </a:pPr>
              <a:t>08/10/2010</a:t>
            </a:fld>
            <a:endParaRPr lang="es-ES_tradnl"/>
          </a:p>
        </p:txBody>
      </p:sp>
      <p:sp>
        <p:nvSpPr>
          <p:cNvPr id="6" name="Footer Placeholder 4"/>
          <p:cNvSpPr>
            <a:spLocks noGrp="1"/>
          </p:cNvSpPr>
          <p:nvPr>
            <p:ph type="ftr" sz="quarter" idx="15"/>
          </p:nvPr>
        </p:nvSpPr>
        <p:spPr/>
        <p:txBody>
          <a:bodyPr/>
          <a:lstStyle>
            <a:lvl1pPr>
              <a:defRPr/>
            </a:lvl1pPr>
          </a:lstStyle>
          <a:p>
            <a:pPr>
              <a:defRPr/>
            </a:pPr>
            <a:endParaRPr lang="es-ES_tradnl"/>
          </a:p>
        </p:txBody>
      </p:sp>
      <p:sp>
        <p:nvSpPr>
          <p:cNvPr id="7" name="Slide Number Placeholder 5"/>
          <p:cNvSpPr>
            <a:spLocks noGrp="1"/>
          </p:cNvSpPr>
          <p:nvPr>
            <p:ph type="sldNum" sz="quarter" idx="16"/>
          </p:nvPr>
        </p:nvSpPr>
        <p:spPr/>
        <p:txBody>
          <a:bodyPr/>
          <a:lstStyle>
            <a:lvl1pPr>
              <a:defRPr/>
            </a:lvl1pPr>
          </a:lstStyle>
          <a:p>
            <a:pPr>
              <a:defRPr/>
            </a:pPr>
            <a:fld id="{CAB03D64-DF61-45DB-8277-857F72CD9380}" type="slidenum">
              <a:rPr lang="es-ES_tradnl"/>
              <a:pPr>
                <a:defRPr/>
              </a:pPr>
              <a:t>‹Nº›</a:t>
            </a:fld>
            <a:endParaRPr lang="es-ES_tradn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marca de agua">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s-ES_tradnl" smtClean="0"/>
              <a:t>Haga clic para modificar el estilo de texto del patrón</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es-ES_tradnl" smtClean="0"/>
              <a:t>Clic para editar título</a:t>
            </a:r>
            <a:endParaRPr/>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a:p>
        </p:txBody>
      </p:sp>
      <p:sp>
        <p:nvSpPr>
          <p:cNvPr id="5" name="Date Placeholder 3"/>
          <p:cNvSpPr>
            <a:spLocks noGrp="1"/>
          </p:cNvSpPr>
          <p:nvPr>
            <p:ph type="dt" sz="half" idx="14"/>
          </p:nvPr>
        </p:nvSpPr>
        <p:spPr>
          <a:xfrm>
            <a:off x="457200" y="6299200"/>
            <a:ext cx="1981200" cy="273050"/>
          </a:xfrm>
        </p:spPr>
        <p:txBody>
          <a:bodyPr/>
          <a:lstStyle>
            <a:lvl1pPr algn="l">
              <a:defRPr sz="1100">
                <a:latin typeface="Rockwell" pitchFamily="18" charset="0"/>
              </a:defRPr>
            </a:lvl1pPr>
          </a:lstStyle>
          <a:p>
            <a:pPr>
              <a:defRPr/>
            </a:pPr>
            <a:fld id="{D90853E1-E5BA-49A6-8AF5-3600AE8A508A}" type="datetimeFigureOut">
              <a:rPr lang="es-ES_tradnl"/>
              <a:pPr>
                <a:defRPr/>
              </a:pPr>
              <a:t>08/10/2010</a:t>
            </a:fld>
            <a:endParaRPr lang="es-ES_tradnl" dirty="0"/>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pPr>
              <a:defRPr/>
            </a:pPr>
            <a:endParaRPr lang="es-ES_tradnl"/>
          </a:p>
        </p:txBody>
      </p:sp>
      <p:sp>
        <p:nvSpPr>
          <p:cNvPr id="7" name="Slide Number Placeholder 5"/>
          <p:cNvSpPr>
            <a:spLocks noGrp="1"/>
          </p:cNvSpPr>
          <p:nvPr>
            <p:ph type="sldNum" sz="quarter" idx="16"/>
          </p:nvPr>
        </p:nvSpPr>
        <p:spPr>
          <a:xfrm>
            <a:off x="8264525" y="6311900"/>
            <a:ext cx="685800" cy="265113"/>
          </a:xfrm>
        </p:spPr>
        <p:txBody>
          <a:bodyPr/>
          <a:lstStyle>
            <a:lvl1pPr>
              <a:defRPr sz="1100">
                <a:solidFill>
                  <a:schemeClr val="tx1"/>
                </a:solidFill>
                <a:latin typeface="Rockwell" pitchFamily="18" charset="0"/>
              </a:defRPr>
            </a:lvl1pPr>
          </a:lstStyle>
          <a:p>
            <a:pPr>
              <a:defRPr/>
            </a:pPr>
            <a:fld id="{5DDA93B0-408C-4A0E-B131-E667349A7A15}" type="slidenum">
              <a:rPr lang="es-ES_tradnl"/>
              <a:pPr>
                <a:defRPr/>
              </a:pPr>
              <a:t>‹Nº›</a:t>
            </a:fld>
            <a:endParaRPr lang="es-ES_tradnl" dirty="0"/>
          </a:p>
        </p:txBody>
      </p:sp>
    </p:spTree>
  </p:cSld>
  <p:clrMapOvr>
    <a:masterClrMapping/>
  </p:clrMapOvr>
  <p:transition spd="med">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6" name="Date Placeholder 3"/>
          <p:cNvSpPr>
            <a:spLocks noGrp="1"/>
          </p:cNvSpPr>
          <p:nvPr>
            <p:ph type="dt" sz="half" idx="16"/>
          </p:nvPr>
        </p:nvSpPr>
        <p:spPr/>
        <p:txBody>
          <a:bodyPr/>
          <a:lstStyle>
            <a:lvl1pPr>
              <a:defRPr/>
            </a:lvl1pPr>
          </a:lstStyle>
          <a:p>
            <a:pPr>
              <a:defRPr/>
            </a:pPr>
            <a:fld id="{9BA36E6D-B88E-41B1-9792-52AAC2E3CE51}" type="datetimeFigureOut">
              <a:rPr lang="es-ES_tradnl"/>
              <a:pPr>
                <a:defRPr/>
              </a:pPr>
              <a:t>08/10/2010</a:t>
            </a:fld>
            <a:endParaRPr lang="es-ES_tradnl"/>
          </a:p>
        </p:txBody>
      </p:sp>
      <p:sp>
        <p:nvSpPr>
          <p:cNvPr id="7" name="Footer Placeholder 4"/>
          <p:cNvSpPr>
            <a:spLocks noGrp="1"/>
          </p:cNvSpPr>
          <p:nvPr>
            <p:ph type="ftr" sz="quarter" idx="17"/>
          </p:nvPr>
        </p:nvSpPr>
        <p:spPr/>
        <p:txBody>
          <a:bodyPr/>
          <a:lstStyle>
            <a:lvl1pPr>
              <a:defRPr/>
            </a:lvl1pPr>
          </a:lstStyle>
          <a:p>
            <a:pPr>
              <a:defRPr/>
            </a:pPr>
            <a:endParaRPr lang="es-ES_tradnl"/>
          </a:p>
        </p:txBody>
      </p:sp>
      <p:sp>
        <p:nvSpPr>
          <p:cNvPr id="8" name="Slide Number Placeholder 5"/>
          <p:cNvSpPr>
            <a:spLocks noGrp="1"/>
          </p:cNvSpPr>
          <p:nvPr>
            <p:ph type="sldNum" sz="quarter" idx="18"/>
          </p:nvPr>
        </p:nvSpPr>
        <p:spPr/>
        <p:txBody>
          <a:bodyPr/>
          <a:lstStyle>
            <a:lvl1pPr>
              <a:defRPr/>
            </a:lvl1pPr>
          </a:lstStyle>
          <a:p>
            <a:pPr>
              <a:defRPr/>
            </a:pPr>
            <a:fld id="{5FB27EF7-7EA9-4CB4-9194-24248046F581}" type="slidenum">
              <a:rPr lang="es-ES_tradnl"/>
              <a:pPr>
                <a:defRPr/>
              </a:pPr>
              <a:t>‹Nº›</a:t>
            </a:fld>
            <a:endParaRPr lang="es-ES_tradnl"/>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7" name="Date Placeholder 3"/>
          <p:cNvSpPr>
            <a:spLocks noGrp="1"/>
          </p:cNvSpPr>
          <p:nvPr>
            <p:ph type="dt" sz="half" idx="16"/>
          </p:nvPr>
        </p:nvSpPr>
        <p:spPr/>
        <p:txBody>
          <a:bodyPr/>
          <a:lstStyle>
            <a:lvl1pPr>
              <a:defRPr/>
            </a:lvl1pPr>
          </a:lstStyle>
          <a:p>
            <a:pPr>
              <a:defRPr/>
            </a:pPr>
            <a:fld id="{465C35F6-7BE6-433C-A0A7-B256C2EDCB2F}" type="datetimeFigureOut">
              <a:rPr lang="es-ES_tradnl"/>
              <a:pPr>
                <a:defRPr/>
              </a:pPr>
              <a:t>08/10/2010</a:t>
            </a:fld>
            <a:endParaRPr lang="es-ES_tradnl"/>
          </a:p>
        </p:txBody>
      </p:sp>
      <p:sp>
        <p:nvSpPr>
          <p:cNvPr id="9" name="Footer Placeholder 4"/>
          <p:cNvSpPr>
            <a:spLocks noGrp="1"/>
          </p:cNvSpPr>
          <p:nvPr>
            <p:ph type="ftr" sz="quarter" idx="17"/>
          </p:nvPr>
        </p:nvSpPr>
        <p:spPr/>
        <p:txBody>
          <a:bodyPr/>
          <a:lstStyle>
            <a:lvl1pPr>
              <a:defRPr/>
            </a:lvl1pPr>
          </a:lstStyle>
          <a:p>
            <a:pPr>
              <a:defRPr/>
            </a:pPr>
            <a:endParaRPr lang="es-ES_tradnl"/>
          </a:p>
        </p:txBody>
      </p:sp>
      <p:sp>
        <p:nvSpPr>
          <p:cNvPr id="10" name="Slide Number Placeholder 5"/>
          <p:cNvSpPr>
            <a:spLocks noGrp="1"/>
          </p:cNvSpPr>
          <p:nvPr>
            <p:ph type="sldNum" sz="quarter" idx="18"/>
          </p:nvPr>
        </p:nvSpPr>
        <p:spPr/>
        <p:txBody>
          <a:bodyPr/>
          <a:lstStyle>
            <a:lvl1pPr>
              <a:defRPr/>
            </a:lvl1pPr>
          </a:lstStyle>
          <a:p>
            <a:pPr>
              <a:defRPr/>
            </a:pPr>
            <a:fld id="{11B8E3CC-9D04-4A3D-B466-E38F33BA9040}" type="slidenum">
              <a:rPr lang="es-ES_tradnl"/>
              <a:pPr>
                <a:defRPr/>
              </a:pPr>
              <a:t>‹Nº›</a:t>
            </a:fld>
            <a:endParaRPr lang="es-ES_tradnl"/>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3"/>
          <p:cNvSpPr>
            <a:spLocks noGrp="1"/>
          </p:cNvSpPr>
          <p:nvPr>
            <p:ph type="dt" sz="half" idx="10"/>
          </p:nvPr>
        </p:nvSpPr>
        <p:spPr/>
        <p:txBody>
          <a:bodyPr/>
          <a:lstStyle>
            <a:lvl1pPr>
              <a:defRPr/>
            </a:lvl1pPr>
          </a:lstStyle>
          <a:p>
            <a:pPr>
              <a:defRPr/>
            </a:pPr>
            <a:fld id="{2A723F6B-1809-4EFD-97AA-836AACC714C0}" type="datetimeFigureOut">
              <a:rPr lang="es-ES_tradnl"/>
              <a:pPr>
                <a:defRPr/>
              </a:pPr>
              <a:t>08/10/2010</a:t>
            </a:fld>
            <a:endParaRPr lang="es-ES_tradnl"/>
          </a:p>
        </p:txBody>
      </p:sp>
      <p:sp>
        <p:nvSpPr>
          <p:cNvPr id="4" name="Footer Placeholder 4"/>
          <p:cNvSpPr>
            <a:spLocks noGrp="1"/>
          </p:cNvSpPr>
          <p:nvPr>
            <p:ph type="ftr" sz="quarter" idx="11"/>
          </p:nvPr>
        </p:nvSpPr>
        <p:spPr/>
        <p:txBody>
          <a:bodyPr/>
          <a:lstStyle>
            <a:lvl1pPr>
              <a:defRPr/>
            </a:lvl1pPr>
          </a:lstStyle>
          <a:p>
            <a:pPr>
              <a:defRPr/>
            </a:pPr>
            <a:endParaRPr lang="es-ES_tradnl"/>
          </a:p>
        </p:txBody>
      </p:sp>
      <p:sp>
        <p:nvSpPr>
          <p:cNvPr id="5" name="Slide Number Placeholder 5"/>
          <p:cNvSpPr>
            <a:spLocks noGrp="1"/>
          </p:cNvSpPr>
          <p:nvPr>
            <p:ph type="sldNum" sz="quarter" idx="12"/>
          </p:nvPr>
        </p:nvSpPr>
        <p:spPr/>
        <p:txBody>
          <a:bodyPr/>
          <a:lstStyle>
            <a:lvl1pPr>
              <a:defRPr/>
            </a:lvl1pPr>
          </a:lstStyle>
          <a:p>
            <a:pPr>
              <a:defRPr/>
            </a:pPr>
            <a:fld id="{0A48CB21-6865-4D7B-AFCB-AF68C3B37090}" type="slidenum">
              <a:rPr lang="es-ES_tradnl"/>
              <a:pPr>
                <a:defRPr/>
              </a:pPr>
              <a:t>‹Nº›</a:t>
            </a:fld>
            <a:endParaRPr lang="es-ES_tradnl"/>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45F0FC-6735-410F-801C-07A2FD6A154D}" type="datetimeFigureOut">
              <a:rPr lang="es-ES_tradnl"/>
              <a:pPr>
                <a:defRPr/>
              </a:pPr>
              <a:t>08/10/2010</a:t>
            </a:fld>
            <a:endParaRPr lang="es-ES_tradnl"/>
          </a:p>
        </p:txBody>
      </p:sp>
      <p:sp>
        <p:nvSpPr>
          <p:cNvPr id="3" name="Footer Placeholder 4"/>
          <p:cNvSpPr>
            <a:spLocks noGrp="1"/>
          </p:cNvSpPr>
          <p:nvPr>
            <p:ph type="ftr" sz="quarter" idx="11"/>
          </p:nvPr>
        </p:nvSpPr>
        <p:spPr/>
        <p:txBody>
          <a:bodyPr/>
          <a:lstStyle>
            <a:lvl1pPr>
              <a:defRPr/>
            </a:lvl1pPr>
          </a:lstStyle>
          <a:p>
            <a:pPr>
              <a:defRPr/>
            </a:pPr>
            <a:endParaRPr lang="es-ES_tradnl"/>
          </a:p>
        </p:txBody>
      </p:sp>
      <p:sp>
        <p:nvSpPr>
          <p:cNvPr id="4" name="Slide Number Placeholder 5"/>
          <p:cNvSpPr>
            <a:spLocks noGrp="1"/>
          </p:cNvSpPr>
          <p:nvPr>
            <p:ph type="sldNum" sz="quarter" idx="12"/>
          </p:nvPr>
        </p:nvSpPr>
        <p:spPr/>
        <p:txBody>
          <a:bodyPr/>
          <a:lstStyle>
            <a:lvl1pPr>
              <a:defRPr/>
            </a:lvl1pPr>
          </a:lstStyle>
          <a:p>
            <a:pPr>
              <a:defRPr/>
            </a:pPr>
            <a:fld id="{46B91103-0C5F-4220-A6F0-6B2F6EEFE553}" type="slidenum">
              <a:rPr lang="es-ES_tradnl"/>
              <a:pPr>
                <a:defRPr/>
              </a:pPr>
              <a:t>‹Nº›</a:t>
            </a:fld>
            <a:endParaRPr lang="es-ES_tradnl"/>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s-ES_tradnl" smtClean="0"/>
              <a:t>Clic para editar título</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FFBC2D79-5510-4D0F-959B-8BB34323B469}" type="datetimeFigureOut">
              <a:rPr lang="es-ES_tradnl"/>
              <a:pPr>
                <a:defRPr/>
              </a:pPr>
              <a:t>08/10/2010</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AFE9BB58-7DBB-4C93-AD98-DAD65CA28DEF}" type="slidenum">
              <a:rPr lang="es-ES_tradnl"/>
              <a:pPr>
                <a:defRPr/>
              </a:pPr>
              <a:t>‹Nº›</a:t>
            </a:fld>
            <a:endParaRPr lang="es-ES_tradnl"/>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9"/>
            <p:cNvSpPr/>
            <p:nvPr userDrawn="1"/>
          </p:nvSpPr>
          <p:spPr>
            <a:xfrm>
              <a:off x="1522886" y="380938"/>
              <a:ext cx="3657600" cy="472434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s-ES_tradnl" smtClean="0"/>
              <a:t>Clic para editar título</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es-ES_tradnl" noProof="0" smtClean="0"/>
              <a:t>Haga clic en el icono para agregar una imagen</a:t>
            </a:r>
            <a:endParaRPr noProof="0"/>
          </a:p>
        </p:txBody>
      </p:sp>
      <p:sp>
        <p:nvSpPr>
          <p:cNvPr id="8" name="Date Placeholder 4"/>
          <p:cNvSpPr>
            <a:spLocks noGrp="1"/>
          </p:cNvSpPr>
          <p:nvPr>
            <p:ph type="dt" sz="half" idx="15"/>
          </p:nvPr>
        </p:nvSpPr>
        <p:spPr/>
        <p:txBody>
          <a:bodyPr/>
          <a:lstStyle>
            <a:lvl1pPr>
              <a:defRPr/>
            </a:lvl1pPr>
          </a:lstStyle>
          <a:p>
            <a:pPr>
              <a:defRPr/>
            </a:pPr>
            <a:fld id="{3A773972-E415-4BA2-8C87-C11A19DA4D32}" type="datetimeFigureOut">
              <a:rPr lang="es-ES_tradnl"/>
              <a:pPr>
                <a:defRPr/>
              </a:pPr>
              <a:t>08/10/2010</a:t>
            </a:fld>
            <a:endParaRPr lang="es-ES_tradnl"/>
          </a:p>
        </p:txBody>
      </p:sp>
      <p:sp>
        <p:nvSpPr>
          <p:cNvPr id="9" name="Footer Placeholder 5"/>
          <p:cNvSpPr>
            <a:spLocks noGrp="1"/>
          </p:cNvSpPr>
          <p:nvPr>
            <p:ph type="ftr" sz="quarter" idx="16"/>
          </p:nvPr>
        </p:nvSpPr>
        <p:spPr/>
        <p:txBody>
          <a:bodyPr/>
          <a:lstStyle>
            <a:lvl1pPr>
              <a:defRPr/>
            </a:lvl1pPr>
          </a:lstStyle>
          <a:p>
            <a:pPr>
              <a:defRPr/>
            </a:pPr>
            <a:endParaRPr lang="es-ES_tradnl"/>
          </a:p>
        </p:txBody>
      </p:sp>
      <p:sp>
        <p:nvSpPr>
          <p:cNvPr id="10" name="Slide Number Placeholder 6"/>
          <p:cNvSpPr>
            <a:spLocks noGrp="1"/>
          </p:cNvSpPr>
          <p:nvPr>
            <p:ph type="sldNum" sz="quarter" idx="17"/>
          </p:nvPr>
        </p:nvSpPr>
        <p:spPr/>
        <p:txBody>
          <a:bodyPr/>
          <a:lstStyle>
            <a:lvl1pPr>
              <a:defRPr/>
            </a:lvl1pPr>
          </a:lstStyle>
          <a:p>
            <a:pPr>
              <a:defRPr/>
            </a:pPr>
            <a:fld id="{F7CC6FFD-8BF2-4D5C-8446-0EFC3035282B}" type="slidenum">
              <a:rPr lang="es-ES_tradnl"/>
              <a:pPr>
                <a:defRPr/>
              </a:pPr>
              <a:t>‹Nº›</a:t>
            </a:fld>
            <a:endParaRPr lang="es-ES_tradnl"/>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14"/>
            <p:cNvSpPr/>
            <p:nvPr userDrawn="1"/>
          </p:nvSpPr>
          <p:spPr>
            <a:xfrm>
              <a:off x="1522986" y="380761"/>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10"/>
            <p:cNvSpPr/>
            <p:nvPr userDrawn="1"/>
          </p:nvSpPr>
          <p:spPr>
            <a:xfrm>
              <a:off x="1523760" y="38101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es-ES_tradnl" noProof="0" smtClean="0"/>
              <a:t>Haga clic en el icono para agregar una imagen</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es-ES_tradnl" noProof="0" smtClean="0"/>
              <a:t>Haga clic en el icono para agregar una imagen</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s-ES_tradnl" smtClean="0"/>
              <a:t>Clic para editar título</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12" name="Date Placeholder 4"/>
          <p:cNvSpPr>
            <a:spLocks noGrp="1"/>
          </p:cNvSpPr>
          <p:nvPr>
            <p:ph type="dt" sz="half" idx="17"/>
          </p:nvPr>
        </p:nvSpPr>
        <p:spPr/>
        <p:txBody>
          <a:bodyPr/>
          <a:lstStyle>
            <a:lvl1pPr>
              <a:defRPr/>
            </a:lvl1pPr>
          </a:lstStyle>
          <a:p>
            <a:pPr>
              <a:defRPr/>
            </a:pPr>
            <a:fld id="{BAF91B02-CD38-460D-91C1-C76DB02C8343}" type="datetimeFigureOut">
              <a:rPr lang="es-ES_tradnl"/>
              <a:pPr>
                <a:defRPr/>
              </a:pPr>
              <a:t>08/10/2010</a:t>
            </a:fld>
            <a:endParaRPr lang="es-ES_tradnl"/>
          </a:p>
        </p:txBody>
      </p:sp>
      <p:sp>
        <p:nvSpPr>
          <p:cNvPr id="14" name="Footer Placeholder 5"/>
          <p:cNvSpPr>
            <a:spLocks noGrp="1"/>
          </p:cNvSpPr>
          <p:nvPr>
            <p:ph type="ftr" sz="quarter" idx="18"/>
          </p:nvPr>
        </p:nvSpPr>
        <p:spPr/>
        <p:txBody>
          <a:bodyPr/>
          <a:lstStyle>
            <a:lvl1pPr>
              <a:defRPr/>
            </a:lvl1pPr>
          </a:lstStyle>
          <a:p>
            <a:pPr>
              <a:defRPr/>
            </a:pPr>
            <a:endParaRPr lang="es-ES_tradnl"/>
          </a:p>
        </p:txBody>
      </p:sp>
      <p:sp>
        <p:nvSpPr>
          <p:cNvPr id="15" name="Slide Number Placeholder 6"/>
          <p:cNvSpPr>
            <a:spLocks noGrp="1"/>
          </p:cNvSpPr>
          <p:nvPr>
            <p:ph type="sldNum" sz="quarter" idx="19"/>
          </p:nvPr>
        </p:nvSpPr>
        <p:spPr/>
        <p:txBody>
          <a:bodyPr/>
          <a:lstStyle>
            <a:lvl1pPr>
              <a:defRPr/>
            </a:lvl1pPr>
          </a:lstStyle>
          <a:p>
            <a:pPr>
              <a:defRPr/>
            </a:pPr>
            <a:fld id="{C903ABF3-81B0-40B8-957C-7D45FD7AA543}" type="slidenum">
              <a:rPr lang="es-ES_tradnl"/>
              <a:pPr>
                <a:defRPr/>
              </a:pPr>
              <a:t>‹Nº›</a:t>
            </a:fld>
            <a:endParaRPr lang="es-ES_tradnl"/>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magen encima del título">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9"/>
            <p:cNvSpPr/>
            <p:nvPr userDrawn="1"/>
          </p:nvSpPr>
          <p:spPr>
            <a:xfrm>
              <a:off x="1523766" y="381015"/>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s-ES_tradnl" smtClean="0"/>
              <a:t>Clic para editar título</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es-ES_tradnl" noProof="0" smtClean="0"/>
              <a:t>Haga clic en el icono para agregar una imagen</a:t>
            </a:r>
            <a:endParaRPr noProof="0"/>
          </a:p>
        </p:txBody>
      </p:sp>
      <p:sp>
        <p:nvSpPr>
          <p:cNvPr id="8" name="Date Placeholder 4"/>
          <p:cNvSpPr>
            <a:spLocks noGrp="1"/>
          </p:cNvSpPr>
          <p:nvPr>
            <p:ph type="dt" sz="half" idx="16"/>
          </p:nvPr>
        </p:nvSpPr>
        <p:spPr/>
        <p:txBody>
          <a:bodyPr/>
          <a:lstStyle>
            <a:lvl1pPr>
              <a:defRPr/>
            </a:lvl1pPr>
          </a:lstStyle>
          <a:p>
            <a:pPr>
              <a:defRPr/>
            </a:pPr>
            <a:fld id="{811A000F-BA1C-460D-A1DC-F80CBB817D79}" type="datetimeFigureOut">
              <a:rPr lang="es-ES_tradnl"/>
              <a:pPr>
                <a:defRPr/>
              </a:pPr>
              <a:t>08/10/2010</a:t>
            </a:fld>
            <a:endParaRPr lang="es-ES_tradnl"/>
          </a:p>
        </p:txBody>
      </p:sp>
      <p:sp>
        <p:nvSpPr>
          <p:cNvPr id="9" name="Footer Placeholder 5"/>
          <p:cNvSpPr>
            <a:spLocks noGrp="1"/>
          </p:cNvSpPr>
          <p:nvPr>
            <p:ph type="ftr" sz="quarter" idx="17"/>
          </p:nvPr>
        </p:nvSpPr>
        <p:spPr/>
        <p:txBody>
          <a:bodyPr/>
          <a:lstStyle>
            <a:lvl1pPr>
              <a:defRPr/>
            </a:lvl1pPr>
          </a:lstStyle>
          <a:p>
            <a:pPr>
              <a:defRPr/>
            </a:pPr>
            <a:endParaRPr lang="es-ES_tradnl"/>
          </a:p>
        </p:txBody>
      </p:sp>
      <p:sp>
        <p:nvSpPr>
          <p:cNvPr id="10" name="Slide Number Placeholder 6"/>
          <p:cNvSpPr>
            <a:spLocks noGrp="1"/>
          </p:cNvSpPr>
          <p:nvPr>
            <p:ph type="sldNum" sz="quarter" idx="18"/>
          </p:nvPr>
        </p:nvSpPr>
        <p:spPr/>
        <p:txBody>
          <a:bodyPr/>
          <a:lstStyle>
            <a:lvl1pPr>
              <a:defRPr/>
            </a:lvl1pPr>
          </a:lstStyle>
          <a:p>
            <a:pPr>
              <a:defRPr/>
            </a:pPr>
            <a:fld id="{5974B6E1-659F-415C-A3E0-91573F437A23}" type="slidenum">
              <a:rPr lang="es-ES_tradnl"/>
              <a:pPr>
                <a:defRPr/>
              </a:pPr>
              <a:t>‹Nº›</a:t>
            </a:fld>
            <a:endParaRPr lang="es-ES_tradnl"/>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imágenes encima del título">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14"/>
            <p:cNvSpPr/>
            <p:nvPr userDrawn="1"/>
          </p:nvSpPr>
          <p:spPr>
            <a:xfrm>
              <a:off x="1522807" y="380904"/>
              <a:ext cx="3657600" cy="47237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10"/>
            <p:cNvSpPr/>
            <p:nvPr userDrawn="1"/>
          </p:nvSpPr>
          <p:spPr>
            <a:xfrm>
              <a:off x="1523620" y="381036"/>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s-ES_tradnl" smtClean="0"/>
              <a:t>Clic para editar título</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es-ES_tradnl" noProof="0" smtClean="0"/>
              <a:t>Haga clic en el icono para agregar una imagen</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es-ES_tradnl" noProof="0" smtClean="0"/>
              <a:t>Haga clic en el icono para agregar una imagen</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12" name="Date Placeholder 4"/>
          <p:cNvSpPr>
            <a:spLocks noGrp="1"/>
          </p:cNvSpPr>
          <p:nvPr>
            <p:ph type="dt" sz="half" idx="18"/>
          </p:nvPr>
        </p:nvSpPr>
        <p:spPr/>
        <p:txBody>
          <a:bodyPr/>
          <a:lstStyle>
            <a:lvl1pPr>
              <a:defRPr/>
            </a:lvl1pPr>
          </a:lstStyle>
          <a:p>
            <a:pPr>
              <a:defRPr/>
            </a:pPr>
            <a:fld id="{664E9E1A-D579-4EAB-9047-7A2DCD54A408}" type="datetimeFigureOut">
              <a:rPr lang="es-ES_tradnl"/>
              <a:pPr>
                <a:defRPr/>
              </a:pPr>
              <a:t>08/10/2010</a:t>
            </a:fld>
            <a:endParaRPr lang="es-ES_tradnl"/>
          </a:p>
        </p:txBody>
      </p:sp>
      <p:sp>
        <p:nvSpPr>
          <p:cNvPr id="14" name="Footer Placeholder 5"/>
          <p:cNvSpPr>
            <a:spLocks noGrp="1"/>
          </p:cNvSpPr>
          <p:nvPr>
            <p:ph type="ftr" sz="quarter" idx="19"/>
          </p:nvPr>
        </p:nvSpPr>
        <p:spPr/>
        <p:txBody>
          <a:bodyPr/>
          <a:lstStyle>
            <a:lvl1pPr>
              <a:defRPr/>
            </a:lvl1pPr>
          </a:lstStyle>
          <a:p>
            <a:pPr>
              <a:defRPr/>
            </a:pPr>
            <a:endParaRPr lang="es-ES_tradnl"/>
          </a:p>
        </p:txBody>
      </p:sp>
      <p:sp>
        <p:nvSpPr>
          <p:cNvPr id="15" name="Slide Number Placeholder 6"/>
          <p:cNvSpPr>
            <a:spLocks noGrp="1"/>
          </p:cNvSpPr>
          <p:nvPr>
            <p:ph type="sldNum" sz="quarter" idx="20"/>
          </p:nvPr>
        </p:nvSpPr>
        <p:spPr/>
        <p:txBody>
          <a:bodyPr/>
          <a:lstStyle>
            <a:lvl1pPr>
              <a:defRPr/>
            </a:lvl1pPr>
          </a:lstStyle>
          <a:p>
            <a:pPr>
              <a:defRPr/>
            </a:pPr>
            <a:fld id="{53064C19-0495-4164-B250-A89886704D04}" type="slidenum">
              <a:rPr lang="es-ES_tradnl"/>
              <a:pPr>
                <a:defRPr/>
              </a:pPr>
              <a:t>‹Nº›</a:t>
            </a:fld>
            <a:endParaRPr lang="es-ES_tradnl"/>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10"/>
          </p:nvPr>
        </p:nvSpPr>
        <p:spPr/>
        <p:txBody>
          <a:bodyPr/>
          <a:lstStyle>
            <a:lvl1pPr>
              <a:defRPr/>
            </a:lvl1pPr>
          </a:lstStyle>
          <a:p>
            <a:pPr>
              <a:defRPr/>
            </a:pPr>
            <a:fld id="{223A6FAC-2331-407A-9C66-6223E39771FA}" type="datetimeFigureOut">
              <a:rPr lang="es-ES_tradnl"/>
              <a:pPr>
                <a:defRPr/>
              </a:pPr>
              <a:t>08/10/2010</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54BABCDF-22AB-454F-AA08-9274046399F7}" type="slidenum">
              <a:rPr lang="es-ES_tradnl"/>
              <a:pPr>
                <a:defRPr/>
              </a:pPr>
              <a:t>‹Nº›</a:t>
            </a:fld>
            <a:endParaRPr lang="es-ES_tradn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s-ES_tradnl" smtClean="0"/>
              <a:t>Clic para editar título</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F3945771-D423-42E6-99CD-1E9BFA62B0FE}" type="datetimeFigureOut">
              <a:rPr lang="es-ES_tradnl"/>
              <a:pPr>
                <a:defRPr/>
              </a:pPr>
              <a:t>08/10/2010</a:t>
            </a:fld>
            <a:endParaRPr lang="es-ES_tradnl" dirty="0"/>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936E88D5-F65F-4294-AA62-0B4E50AA0C80}" type="slidenum">
              <a:rPr lang="es-ES_tradnl"/>
              <a:pPr>
                <a:defRPr/>
              </a:pPr>
              <a:t>‹Nº›</a:t>
            </a:fld>
            <a:endParaRPr lang="es-ES_tradnl" dirty="0"/>
          </a:p>
        </p:txBody>
      </p:sp>
    </p:spTree>
  </p:cSld>
  <p:clrMapOvr>
    <a:masterClrMapping/>
  </p:clrMapOvr>
  <p:transition spd="med">
    <p:cov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es-ES_tradnl" smtClean="0"/>
              <a:t>Clic para editar título</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Date Placeholder 3"/>
          <p:cNvSpPr>
            <a:spLocks noGrp="1"/>
          </p:cNvSpPr>
          <p:nvPr>
            <p:ph type="dt" sz="half" idx="10"/>
          </p:nvPr>
        </p:nvSpPr>
        <p:spPr/>
        <p:txBody>
          <a:bodyPr/>
          <a:lstStyle>
            <a:lvl1pPr>
              <a:defRPr/>
            </a:lvl1pPr>
          </a:lstStyle>
          <a:p>
            <a:pPr>
              <a:defRPr/>
            </a:pPr>
            <a:fld id="{E903F805-F1ED-4F3C-8559-58FFEAF87AFF}" type="datetimeFigureOut">
              <a:rPr lang="es-ES_tradnl"/>
              <a:pPr>
                <a:defRPr/>
              </a:pPr>
              <a:t>08/10/2010</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3E05482A-DAD0-4FBB-BF7C-3710A50511A7}" type="slidenum">
              <a:rPr lang="es-ES_tradnl"/>
              <a:pPr>
                <a:defRPr/>
              </a:pPr>
              <a:t>‹Nº›</a:t>
            </a:fld>
            <a:endParaRPr lang="es-ES_tradn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ción con marca de agua">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s-ES_tradnl" smtClean="0"/>
              <a:t>Haga clic para modificar el estilo de texto del patrón</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es-ES_tradnl" smtClean="0"/>
              <a:t>Clic para editar título</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5" name="Date Placeholder 3"/>
          <p:cNvSpPr>
            <a:spLocks noGrp="1"/>
          </p:cNvSpPr>
          <p:nvPr>
            <p:ph type="dt" sz="half" idx="14"/>
          </p:nvPr>
        </p:nvSpPr>
        <p:spPr/>
        <p:txBody>
          <a:bodyPr/>
          <a:lstStyle>
            <a:lvl1pPr>
              <a:defRPr/>
            </a:lvl1pPr>
          </a:lstStyle>
          <a:p>
            <a:pPr>
              <a:defRPr/>
            </a:pPr>
            <a:fld id="{3E7CDF6D-D2F2-4E5F-9ABB-0153BF1EEA32}" type="datetimeFigureOut">
              <a:rPr lang="es-ES_tradnl"/>
              <a:pPr>
                <a:defRPr/>
              </a:pPr>
              <a:t>08/10/2010</a:t>
            </a:fld>
            <a:endParaRPr lang="es-ES_tradnl" dirty="0"/>
          </a:p>
        </p:txBody>
      </p:sp>
      <p:sp>
        <p:nvSpPr>
          <p:cNvPr id="6" name="Footer Placeholder 4"/>
          <p:cNvSpPr>
            <a:spLocks noGrp="1"/>
          </p:cNvSpPr>
          <p:nvPr>
            <p:ph type="ftr" sz="quarter" idx="15"/>
          </p:nvPr>
        </p:nvSpPr>
        <p:spPr/>
        <p:txBody>
          <a:bodyPr/>
          <a:lstStyle>
            <a:lvl1pPr>
              <a:defRPr/>
            </a:lvl1pPr>
          </a:lstStyle>
          <a:p>
            <a:pPr>
              <a:defRPr/>
            </a:pPr>
            <a:endParaRPr lang="es-ES_tradnl"/>
          </a:p>
        </p:txBody>
      </p:sp>
      <p:sp>
        <p:nvSpPr>
          <p:cNvPr id="8" name="Slide Number Placeholder 5"/>
          <p:cNvSpPr>
            <a:spLocks noGrp="1"/>
          </p:cNvSpPr>
          <p:nvPr>
            <p:ph type="sldNum" sz="quarter" idx="16"/>
          </p:nvPr>
        </p:nvSpPr>
        <p:spPr/>
        <p:txBody>
          <a:bodyPr/>
          <a:lstStyle>
            <a:lvl1pPr>
              <a:defRPr/>
            </a:lvl1pPr>
          </a:lstStyle>
          <a:p>
            <a:pPr>
              <a:defRPr/>
            </a:pPr>
            <a:fld id="{A1F13B96-A56C-4DE4-9AE1-0FA17DFFACF3}" type="slidenum">
              <a:rPr lang="es-ES_tradnl"/>
              <a:pPr>
                <a:defRPr/>
              </a:pPr>
              <a:t>‹Nº›</a:t>
            </a:fld>
            <a:endParaRPr lang="es-ES_tradnl" dirty="0"/>
          </a:p>
        </p:txBody>
      </p:sp>
    </p:spTree>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ción con imagen">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9"/>
            <p:cNvSpPr/>
            <p:nvPr userDrawn="1"/>
          </p:nvSpPr>
          <p:spPr>
            <a:xfrm>
              <a:off x="1522260" y="380607"/>
              <a:ext cx="3657600" cy="47234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s-ES_tradnl" smtClean="0"/>
              <a:t>Clic para editar título</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s-ES_tradnl" noProof="0" dirty="0" smtClean="0"/>
              <a:t>Haga clic en el icono para agregar una imagen</a:t>
            </a:r>
            <a:endParaRPr noProof="0" dirty="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8" name="Date Placeholder 4"/>
          <p:cNvSpPr>
            <a:spLocks noGrp="1"/>
          </p:cNvSpPr>
          <p:nvPr>
            <p:ph type="dt" sz="half" idx="16"/>
          </p:nvPr>
        </p:nvSpPr>
        <p:spPr/>
        <p:txBody>
          <a:bodyPr/>
          <a:lstStyle>
            <a:lvl1pPr>
              <a:defRPr/>
            </a:lvl1pPr>
          </a:lstStyle>
          <a:p>
            <a:pPr>
              <a:defRPr/>
            </a:pPr>
            <a:fld id="{D7126DB0-66D7-4FF5-BC5D-44BF86A12CFA}" type="datetimeFigureOut">
              <a:rPr lang="es-ES_tradnl"/>
              <a:pPr>
                <a:defRPr/>
              </a:pPr>
              <a:t>08/10/2010</a:t>
            </a:fld>
            <a:endParaRPr lang="es-ES_tradnl" dirty="0"/>
          </a:p>
        </p:txBody>
      </p:sp>
      <p:sp>
        <p:nvSpPr>
          <p:cNvPr id="9" name="Footer Placeholder 5"/>
          <p:cNvSpPr>
            <a:spLocks noGrp="1"/>
          </p:cNvSpPr>
          <p:nvPr>
            <p:ph type="ftr" sz="quarter" idx="17"/>
          </p:nvPr>
        </p:nvSpPr>
        <p:spPr/>
        <p:txBody>
          <a:bodyPr/>
          <a:lstStyle>
            <a:lvl1pPr>
              <a:defRPr/>
            </a:lvl1pPr>
          </a:lstStyle>
          <a:p>
            <a:pPr>
              <a:defRPr/>
            </a:pPr>
            <a:endParaRPr lang="es-ES_tradnl"/>
          </a:p>
        </p:txBody>
      </p:sp>
      <p:sp>
        <p:nvSpPr>
          <p:cNvPr id="10" name="Slide Number Placeholder 6"/>
          <p:cNvSpPr>
            <a:spLocks noGrp="1"/>
          </p:cNvSpPr>
          <p:nvPr>
            <p:ph type="sldNum" sz="quarter" idx="18"/>
          </p:nvPr>
        </p:nvSpPr>
        <p:spPr/>
        <p:txBody>
          <a:bodyPr/>
          <a:lstStyle>
            <a:lvl1pPr>
              <a:defRPr/>
            </a:lvl1pPr>
          </a:lstStyle>
          <a:p>
            <a:pPr>
              <a:defRPr/>
            </a:pPr>
            <a:fld id="{5C4B2463-9BB9-4006-BCB8-6CEB170583DE}" type="slidenum">
              <a:rPr lang="es-ES_tradnl"/>
              <a:pPr>
                <a:defRPr/>
              </a:pPr>
              <a:t>‹Nº›</a:t>
            </a:fld>
            <a:endParaRPr lang="es-ES_tradnl" dirty="0"/>
          </a:p>
        </p:txBody>
      </p:sp>
    </p:spTree>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Date Placeholder 3"/>
          <p:cNvSpPr>
            <a:spLocks noGrp="1"/>
          </p:cNvSpPr>
          <p:nvPr>
            <p:ph type="dt" sz="half" idx="10"/>
          </p:nvPr>
        </p:nvSpPr>
        <p:spPr/>
        <p:txBody>
          <a:bodyPr/>
          <a:lstStyle>
            <a:lvl1pPr>
              <a:defRPr/>
            </a:lvl1pPr>
          </a:lstStyle>
          <a:p>
            <a:pPr>
              <a:defRPr/>
            </a:pPr>
            <a:fld id="{372C954B-3B5C-467E-BFA3-FF30715D62BE}" type="datetimeFigureOut">
              <a:rPr lang="es-ES_tradnl"/>
              <a:pPr>
                <a:defRPr/>
              </a:pPr>
              <a:t>08/10/2010</a:t>
            </a:fld>
            <a:endParaRPr lang="es-ES_tradnl" dirty="0"/>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CF1826C7-7AA8-4BD0-9DC8-6BADB805C8C2}" type="slidenum">
              <a:rPr lang="es-ES_tradnl"/>
              <a:pPr>
                <a:defRPr/>
              </a:pPr>
              <a:t>‹Nº›</a:t>
            </a:fld>
            <a:endParaRPr lang="es-ES_tradnl" dirty="0"/>
          </a:p>
        </p:txBody>
      </p:sp>
    </p:spTree>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Picture 10"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8" name="Picture 12"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pic>
        <p:nvPicPr>
          <p:cNvPr id="9" name="Picture 11"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10" name="Picture 13"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11" name="Date Placeholder 6"/>
          <p:cNvSpPr>
            <a:spLocks noGrp="1"/>
          </p:cNvSpPr>
          <p:nvPr>
            <p:ph type="dt" sz="half" idx="10"/>
          </p:nvPr>
        </p:nvSpPr>
        <p:spPr/>
        <p:txBody>
          <a:bodyPr/>
          <a:lstStyle>
            <a:lvl1pPr>
              <a:defRPr/>
            </a:lvl1pPr>
          </a:lstStyle>
          <a:p>
            <a:pPr>
              <a:defRPr/>
            </a:pPr>
            <a:fld id="{5755FCCF-3357-4ADE-B1A1-66F6F143469D}" type="datetimeFigureOut">
              <a:rPr lang="es-ES_tradnl"/>
              <a:pPr>
                <a:defRPr/>
              </a:pPr>
              <a:t>08/10/2010</a:t>
            </a:fld>
            <a:endParaRPr lang="es-ES_tradnl" dirty="0"/>
          </a:p>
        </p:txBody>
      </p:sp>
      <p:sp>
        <p:nvSpPr>
          <p:cNvPr id="12" name="Footer Placeholder 7"/>
          <p:cNvSpPr>
            <a:spLocks noGrp="1"/>
          </p:cNvSpPr>
          <p:nvPr>
            <p:ph type="ftr" sz="quarter" idx="11"/>
          </p:nvPr>
        </p:nvSpPr>
        <p:spPr/>
        <p:txBody>
          <a:bodyPr/>
          <a:lstStyle>
            <a:lvl1pPr>
              <a:defRPr/>
            </a:lvl1pPr>
          </a:lstStyle>
          <a:p>
            <a:pPr>
              <a:defRPr/>
            </a:pPr>
            <a:endParaRPr lang="es-ES_tradnl"/>
          </a:p>
        </p:txBody>
      </p:sp>
      <p:sp>
        <p:nvSpPr>
          <p:cNvPr id="13" name="Slide Number Placeholder 8"/>
          <p:cNvSpPr>
            <a:spLocks noGrp="1"/>
          </p:cNvSpPr>
          <p:nvPr>
            <p:ph type="sldNum" sz="quarter" idx="12"/>
          </p:nvPr>
        </p:nvSpPr>
        <p:spPr/>
        <p:txBody>
          <a:bodyPr/>
          <a:lstStyle>
            <a:lvl1pPr>
              <a:defRPr/>
            </a:lvl1pPr>
          </a:lstStyle>
          <a:p>
            <a:pPr>
              <a:defRPr/>
            </a:pPr>
            <a:fld id="{ADEF4FAE-448A-4EC7-9D7A-C930B4FD6D29}" type="slidenum">
              <a:rPr lang="es-ES_tradnl"/>
              <a:pPr>
                <a:defRPr/>
              </a:pPr>
              <a:t>‹Nº›</a:t>
            </a:fld>
            <a:endParaRPr lang="es-ES_tradnl" dirty="0"/>
          </a:p>
        </p:txBody>
      </p:sp>
    </p:spTree>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Date Placeholder 3"/>
          <p:cNvSpPr>
            <a:spLocks noGrp="1"/>
          </p:cNvSpPr>
          <p:nvPr>
            <p:ph type="dt" sz="half" idx="14"/>
          </p:nvPr>
        </p:nvSpPr>
        <p:spPr/>
        <p:txBody>
          <a:bodyPr/>
          <a:lstStyle>
            <a:lvl1pPr>
              <a:defRPr/>
            </a:lvl1pPr>
          </a:lstStyle>
          <a:p>
            <a:pPr>
              <a:defRPr/>
            </a:pPr>
            <a:fld id="{E1FB2E54-AEEA-40C3-A570-832C8157051F}" type="datetimeFigureOut">
              <a:rPr lang="es-ES_tradnl"/>
              <a:pPr>
                <a:defRPr/>
              </a:pPr>
              <a:t>08/10/2010</a:t>
            </a:fld>
            <a:endParaRPr lang="es-ES_tradnl" dirty="0"/>
          </a:p>
        </p:txBody>
      </p:sp>
      <p:sp>
        <p:nvSpPr>
          <p:cNvPr id="6" name="Footer Placeholder 4"/>
          <p:cNvSpPr>
            <a:spLocks noGrp="1"/>
          </p:cNvSpPr>
          <p:nvPr>
            <p:ph type="ftr" sz="quarter" idx="15"/>
          </p:nvPr>
        </p:nvSpPr>
        <p:spPr/>
        <p:txBody>
          <a:bodyPr/>
          <a:lstStyle>
            <a:lvl1pPr>
              <a:defRPr/>
            </a:lvl1pPr>
          </a:lstStyle>
          <a:p>
            <a:pPr>
              <a:defRPr/>
            </a:pPr>
            <a:endParaRPr lang="es-ES_tradnl"/>
          </a:p>
        </p:txBody>
      </p:sp>
      <p:sp>
        <p:nvSpPr>
          <p:cNvPr id="7" name="Slide Number Placeholder 5"/>
          <p:cNvSpPr>
            <a:spLocks noGrp="1"/>
          </p:cNvSpPr>
          <p:nvPr>
            <p:ph type="sldNum" sz="quarter" idx="16"/>
          </p:nvPr>
        </p:nvSpPr>
        <p:spPr/>
        <p:txBody>
          <a:bodyPr/>
          <a:lstStyle>
            <a:lvl1pPr>
              <a:defRPr/>
            </a:lvl1pPr>
          </a:lstStyle>
          <a:p>
            <a:pPr>
              <a:defRPr/>
            </a:pPr>
            <a:fld id="{5F8EDD57-46BE-4F52-A324-4E3C09B3F809}" type="slidenum">
              <a:rPr lang="es-ES_tradnl"/>
              <a:pPr>
                <a:defRPr/>
              </a:pPr>
              <a:t>‹Nº›</a:t>
            </a:fld>
            <a:endParaRPr lang="es-ES_tradnl" dirty="0"/>
          </a:p>
        </p:txBody>
      </p:sp>
    </p:spTree>
  </p:cSld>
  <p:clrMapOvr>
    <a:masterClrMapping/>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8.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7.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defRPr>
            </a:lvl1pPr>
          </a:lstStyle>
          <a:p>
            <a:pPr>
              <a:defRPr/>
            </a:pPr>
            <a:fld id="{26152DB2-9458-4D84-8FEE-576CB2D93295}" type="datetimeFigureOut">
              <a:rPr lang="es-ES_tradnl"/>
              <a:pPr>
                <a:defRPr/>
              </a:pPr>
              <a:t>08/10/2010</a:t>
            </a:fld>
            <a:endParaRPr lang="es-ES_tradnl" dirty="0"/>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defRPr>
            </a:lvl1pPr>
          </a:lstStyle>
          <a:p>
            <a:pPr>
              <a:defRPr/>
            </a:pPr>
            <a:endParaRPr lang="es-ES_tradnl"/>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a:gradFill>
                  <a:gsLst>
                    <a:gs pos="0">
                      <a:schemeClr val="tx1">
                        <a:alpha val="10000"/>
                      </a:schemeClr>
                    </a:gs>
                    <a:gs pos="100000">
                      <a:schemeClr val="tx1">
                        <a:alpha val="10000"/>
                      </a:schemeClr>
                    </a:gs>
                  </a:gsLst>
                  <a:lin ang="5400000" scaled="0"/>
                </a:gradFill>
                <a:latin typeface="Impact" pitchFamily="34" charset="0"/>
              </a:defRPr>
            </a:lvl1pPr>
          </a:lstStyle>
          <a:p>
            <a:pPr>
              <a:defRPr/>
            </a:pPr>
            <a:fld id="{CFF75411-5EF9-41B2-B8D1-FA61AB7F8796}" type="slidenum">
              <a:rPr lang="es-ES_tradnl"/>
              <a:pPr>
                <a:defRPr/>
              </a:pPr>
              <a:t>‹Nº›</a:t>
            </a:fld>
            <a:endParaRPr lang="es-ES_tradnl" dirty="0"/>
          </a:p>
        </p:txBody>
      </p:sp>
    </p:spTree>
  </p:cSld>
  <p:clrMap bg1="lt1" tx1="dk1" bg2="lt2" tx2="dk2" accent1="accent1" accent2="accent2" accent3="accent3" accent4="accent4" accent5="accent5" accent6="accent6" hlink="hlink" folHlink="folHlink"/>
  <p:sldLayoutIdLst>
    <p:sldLayoutId id="2147483788" r:id="rId1"/>
    <p:sldLayoutId id="2147483775" r:id="rId2"/>
    <p:sldLayoutId id="2147483789" r:id="rId3"/>
    <p:sldLayoutId id="2147483774" r:id="rId4"/>
    <p:sldLayoutId id="2147483773" r:id="rId5"/>
    <p:sldLayoutId id="2147483790" r:id="rId6"/>
    <p:sldLayoutId id="2147483772" r:id="rId7"/>
    <p:sldLayoutId id="2147483791" r:id="rId8"/>
    <p:sldLayoutId id="2147483771" r:id="rId9"/>
    <p:sldLayoutId id="2147483770" r:id="rId10"/>
    <p:sldLayoutId id="2147483769" r:id="rId11"/>
    <p:sldLayoutId id="2147483768" r:id="rId12"/>
    <p:sldLayoutId id="2147483767" r:id="rId13"/>
    <p:sldLayoutId id="2147483766" r:id="rId14"/>
    <p:sldLayoutId id="2147483792" r:id="rId15"/>
    <p:sldLayoutId id="2147483793" r:id="rId16"/>
    <p:sldLayoutId id="2147483794" r:id="rId17"/>
    <p:sldLayoutId id="2147483795" r:id="rId18"/>
    <p:sldLayoutId id="2147483765" r:id="rId19"/>
    <p:sldLayoutId id="2147483764" r:id="rId20"/>
  </p:sldLayoutIdLst>
  <p:transition spd="med">
    <p:cover/>
  </p:transition>
  <p:txStyles>
    <p:titleStyle>
      <a:lvl1pPr algn="ctr" rtl="0" eaLnBrk="0" fontAlgn="base" hangingPunct="0">
        <a:spcBef>
          <a:spcPct val="0"/>
        </a:spcBef>
        <a:spcAft>
          <a:spcPct val="0"/>
        </a:spcAft>
        <a:defRPr sz="4600" kern="1200">
          <a:solidFill>
            <a:schemeClr val="tx1"/>
          </a:solidFill>
          <a:latin typeface="+mj-lt"/>
          <a:ea typeface="+mj-ea"/>
          <a:cs typeface="+mj-cs"/>
        </a:defRPr>
      </a:lvl1pPr>
      <a:lvl2pPr algn="ctr" rtl="0" eaLnBrk="0" fontAlgn="base" hangingPunct="0">
        <a:spcBef>
          <a:spcPct val="0"/>
        </a:spcBef>
        <a:spcAft>
          <a:spcPct val="0"/>
        </a:spcAft>
        <a:defRPr sz="4600">
          <a:solidFill>
            <a:schemeClr val="tx1"/>
          </a:solidFill>
          <a:latin typeface="Goudy Old Style"/>
        </a:defRPr>
      </a:lvl2pPr>
      <a:lvl3pPr algn="ctr" rtl="0" eaLnBrk="0" fontAlgn="base" hangingPunct="0">
        <a:spcBef>
          <a:spcPct val="0"/>
        </a:spcBef>
        <a:spcAft>
          <a:spcPct val="0"/>
        </a:spcAft>
        <a:defRPr sz="4600">
          <a:solidFill>
            <a:schemeClr val="tx1"/>
          </a:solidFill>
          <a:latin typeface="Goudy Old Style"/>
        </a:defRPr>
      </a:lvl3pPr>
      <a:lvl4pPr algn="ctr" rtl="0" eaLnBrk="0" fontAlgn="base" hangingPunct="0">
        <a:spcBef>
          <a:spcPct val="0"/>
        </a:spcBef>
        <a:spcAft>
          <a:spcPct val="0"/>
        </a:spcAft>
        <a:defRPr sz="4600">
          <a:solidFill>
            <a:schemeClr val="tx1"/>
          </a:solidFill>
          <a:latin typeface="Goudy Old Style"/>
        </a:defRPr>
      </a:lvl4pPr>
      <a:lvl5pPr algn="ctr" rtl="0" eaLnBrk="0" fontAlgn="base" hangingPunct="0">
        <a:spcBef>
          <a:spcPct val="0"/>
        </a:spcBef>
        <a:spcAft>
          <a:spcPct val="0"/>
        </a:spcAft>
        <a:defRPr sz="4600">
          <a:solidFill>
            <a:schemeClr val="tx1"/>
          </a:solidFill>
          <a:latin typeface="Goudy Old Style"/>
        </a:defRPr>
      </a:lvl5pPr>
      <a:lvl6pPr marL="457200" algn="ctr" rtl="0" fontAlgn="base">
        <a:spcBef>
          <a:spcPct val="0"/>
        </a:spcBef>
        <a:spcAft>
          <a:spcPct val="0"/>
        </a:spcAft>
        <a:defRPr sz="4600">
          <a:solidFill>
            <a:schemeClr val="tx1"/>
          </a:solidFill>
          <a:latin typeface="Goudy Old Style"/>
        </a:defRPr>
      </a:lvl6pPr>
      <a:lvl7pPr marL="914400" algn="ctr" rtl="0" fontAlgn="base">
        <a:spcBef>
          <a:spcPct val="0"/>
        </a:spcBef>
        <a:spcAft>
          <a:spcPct val="0"/>
        </a:spcAft>
        <a:defRPr sz="4600">
          <a:solidFill>
            <a:schemeClr val="tx1"/>
          </a:solidFill>
          <a:latin typeface="Goudy Old Style"/>
        </a:defRPr>
      </a:lvl7pPr>
      <a:lvl8pPr marL="1371600" algn="ctr" rtl="0" fontAlgn="base">
        <a:spcBef>
          <a:spcPct val="0"/>
        </a:spcBef>
        <a:spcAft>
          <a:spcPct val="0"/>
        </a:spcAft>
        <a:defRPr sz="4600">
          <a:solidFill>
            <a:schemeClr val="tx1"/>
          </a:solidFill>
          <a:latin typeface="Goudy Old Style"/>
        </a:defRPr>
      </a:lvl8pPr>
      <a:lvl9pPr marL="1828800" algn="ctr" rtl="0" fontAlgn="base">
        <a:spcBef>
          <a:spcPct val="0"/>
        </a:spcBef>
        <a:spcAft>
          <a:spcPct val="0"/>
        </a:spcAft>
        <a:defRPr sz="4600">
          <a:solidFill>
            <a:schemeClr val="tx1"/>
          </a:solidFill>
          <a:latin typeface="Goudy Old Style"/>
        </a:defRPr>
      </a:lvl9pPr>
    </p:titleStyle>
    <p:bodyStyle>
      <a:lvl1pPr marL="463550" indent="-463550" algn="l" rtl="0" eaLnBrk="0" fontAlgn="base" hangingPunct="0">
        <a:spcBef>
          <a:spcPts val="2000"/>
        </a:spcBef>
        <a:spcAft>
          <a:spcPct val="0"/>
        </a:spcAft>
        <a:buSzPct val="90000"/>
        <a:buBlip>
          <a:blip r:embed="rId22"/>
        </a:buBlip>
        <a:defRPr sz="2400" kern="1200">
          <a:solidFill>
            <a:schemeClr val="tx1"/>
          </a:solidFill>
          <a:latin typeface="+mn-lt"/>
          <a:ea typeface="+mn-ea"/>
          <a:cs typeface="+mn-cs"/>
        </a:defRPr>
      </a:lvl1pPr>
      <a:lvl2pPr marL="914400" indent="-457200" algn="l" rtl="0" eaLnBrk="0" fontAlgn="base" hangingPunct="0">
        <a:spcBef>
          <a:spcPts val="600"/>
        </a:spcBef>
        <a:spcAft>
          <a:spcPct val="0"/>
        </a:spcAft>
        <a:buSzPct val="90000"/>
        <a:buBlip>
          <a:blip r:embed="rId23"/>
        </a:buBlip>
        <a:defRPr sz="2200" kern="1200">
          <a:solidFill>
            <a:schemeClr val="tx1"/>
          </a:solidFill>
          <a:latin typeface="+mn-lt"/>
          <a:ea typeface="+mn-ea"/>
          <a:cs typeface="+mn-cs"/>
        </a:defRPr>
      </a:lvl2pPr>
      <a:lvl3pPr marL="1255713" indent="-341313" algn="l" rtl="0" eaLnBrk="0" fontAlgn="base" hangingPunct="0">
        <a:spcBef>
          <a:spcPts val="600"/>
        </a:spcBef>
        <a:spcAft>
          <a:spcPct val="0"/>
        </a:spcAft>
        <a:buSzPct val="90000"/>
        <a:buBlip>
          <a:blip r:embed="rId24"/>
        </a:buBlip>
        <a:defRPr sz="2000" kern="1200">
          <a:solidFill>
            <a:schemeClr val="tx1"/>
          </a:solidFill>
          <a:latin typeface="+mn-lt"/>
          <a:ea typeface="+mn-ea"/>
          <a:cs typeface="+mn-cs"/>
        </a:defRPr>
      </a:lvl3pPr>
      <a:lvl4pPr marL="1597025" indent="-341313" algn="l" rtl="0" eaLnBrk="0" fontAlgn="base" hangingPunct="0">
        <a:spcBef>
          <a:spcPts val="600"/>
        </a:spcBef>
        <a:spcAft>
          <a:spcPct val="0"/>
        </a:spcAft>
        <a:buSzPct val="90000"/>
        <a:buBlip>
          <a:blip r:embed="rId24"/>
        </a:buBlip>
        <a:defRPr kern="1200">
          <a:solidFill>
            <a:schemeClr val="tx1"/>
          </a:solidFill>
          <a:latin typeface="+mn-lt"/>
          <a:ea typeface="+mn-ea"/>
          <a:cs typeface="+mn-cs"/>
        </a:defRPr>
      </a:lvl4pPr>
      <a:lvl5pPr marL="1938338" indent="-341313" algn="l" rtl="0" eaLnBrk="0" fontAlgn="base" hangingPunct="0">
        <a:spcBef>
          <a:spcPts val="600"/>
        </a:spcBef>
        <a:spcAft>
          <a:spcPct val="0"/>
        </a:spcAft>
        <a:buSzPct val="90000"/>
        <a:buBlip>
          <a:blip r:embed="rId24"/>
        </a:buBlip>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endParaRPr lang="es-ES" smtClean="0"/>
          </a:p>
        </p:txBody>
      </p:sp>
      <p:sp>
        <p:nvSpPr>
          <p:cNvPr id="22531"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smtClean="0"/>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a:defRPr sz="1100" smtClean="0">
                <a:solidFill>
                  <a:schemeClr val="tx1"/>
                </a:solidFill>
                <a:latin typeface="Rockwell" pitchFamily="18" charset="0"/>
              </a:defRPr>
            </a:lvl1pPr>
          </a:lstStyle>
          <a:p>
            <a:pPr>
              <a:defRPr/>
            </a:pPr>
            <a:fld id="{A64D0F7F-10FE-4797-BA9C-71A4BB03BE2A}" type="datetimeFigureOut">
              <a:rPr lang="es-ES_tradnl"/>
              <a:pPr>
                <a:defRPr/>
              </a:pPr>
              <a:t>08/10/2010</a:t>
            </a:fld>
            <a:endParaRPr lang="es-ES_tradnl"/>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pPr>
              <a:defRPr/>
            </a:pPr>
            <a:endParaRPr lang="es-ES_tradnl"/>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a:defRPr sz="8200" smtClean="0">
                <a:gradFill>
                  <a:gsLst>
                    <a:gs pos="0">
                      <a:schemeClr val="tx1">
                        <a:alpha val="10000"/>
                      </a:schemeClr>
                    </a:gs>
                    <a:gs pos="100000">
                      <a:schemeClr val="tx1">
                        <a:alpha val="10000"/>
                      </a:schemeClr>
                    </a:gs>
                  </a:gsLst>
                  <a:lin ang="5400000" scaled="0"/>
                </a:gradFill>
                <a:latin typeface="Impact" pitchFamily="34" charset="0"/>
              </a:defRPr>
            </a:lvl1pPr>
          </a:lstStyle>
          <a:p>
            <a:pPr>
              <a:defRPr/>
            </a:pPr>
            <a:fld id="{7EB3102F-A017-487C-B4A0-0C5CFCF96292}"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796" r:id="rId1"/>
    <p:sldLayoutId id="2147483787" r:id="rId2"/>
    <p:sldLayoutId id="2147483797" r:id="rId3"/>
    <p:sldLayoutId id="2147483786" r:id="rId4"/>
    <p:sldLayoutId id="2147483785" r:id="rId5"/>
    <p:sldLayoutId id="2147483798" r:id="rId6"/>
    <p:sldLayoutId id="2147483784" r:id="rId7"/>
    <p:sldLayoutId id="2147483799" r:id="rId8"/>
    <p:sldLayoutId id="2147483783" r:id="rId9"/>
    <p:sldLayoutId id="2147483782" r:id="rId10"/>
    <p:sldLayoutId id="2147483781" r:id="rId11"/>
    <p:sldLayoutId id="2147483780" r:id="rId12"/>
    <p:sldLayoutId id="2147483779" r:id="rId13"/>
    <p:sldLayoutId id="2147483778" r:id="rId14"/>
    <p:sldLayoutId id="2147483800" r:id="rId15"/>
    <p:sldLayoutId id="2147483801" r:id="rId16"/>
    <p:sldLayoutId id="2147483802" r:id="rId17"/>
    <p:sldLayoutId id="2147483803" r:id="rId18"/>
    <p:sldLayoutId id="2147483777" r:id="rId19"/>
    <p:sldLayoutId id="2147483776" r:id="rId20"/>
  </p:sldLayoutIdLst>
  <p:transition/>
  <p:txStyles>
    <p:titleStyle>
      <a:lvl1pPr algn="ctr" rtl="0" fontAlgn="base">
        <a:spcBef>
          <a:spcPct val="0"/>
        </a:spcBef>
        <a:spcAft>
          <a:spcPct val="0"/>
        </a:spcAft>
        <a:defRPr sz="4600" kern="1200">
          <a:solidFill>
            <a:schemeClr val="tx1"/>
          </a:solidFill>
          <a:latin typeface="+mj-lt"/>
          <a:ea typeface="+mj-ea"/>
          <a:cs typeface="+mj-cs"/>
        </a:defRPr>
      </a:lvl1pPr>
      <a:lvl2pPr algn="ctr" rtl="0" fontAlgn="base">
        <a:spcBef>
          <a:spcPct val="0"/>
        </a:spcBef>
        <a:spcAft>
          <a:spcPct val="0"/>
        </a:spcAft>
        <a:defRPr sz="4600">
          <a:solidFill>
            <a:schemeClr val="tx1"/>
          </a:solidFill>
          <a:latin typeface="Goudy Old Style" pitchFamily="18" charset="0"/>
        </a:defRPr>
      </a:lvl2pPr>
      <a:lvl3pPr algn="ctr" rtl="0" fontAlgn="base">
        <a:spcBef>
          <a:spcPct val="0"/>
        </a:spcBef>
        <a:spcAft>
          <a:spcPct val="0"/>
        </a:spcAft>
        <a:defRPr sz="4600">
          <a:solidFill>
            <a:schemeClr val="tx1"/>
          </a:solidFill>
          <a:latin typeface="Goudy Old Style" pitchFamily="18" charset="0"/>
        </a:defRPr>
      </a:lvl3pPr>
      <a:lvl4pPr algn="ctr" rtl="0" fontAlgn="base">
        <a:spcBef>
          <a:spcPct val="0"/>
        </a:spcBef>
        <a:spcAft>
          <a:spcPct val="0"/>
        </a:spcAft>
        <a:defRPr sz="4600">
          <a:solidFill>
            <a:schemeClr val="tx1"/>
          </a:solidFill>
          <a:latin typeface="Goudy Old Style" pitchFamily="18" charset="0"/>
        </a:defRPr>
      </a:lvl4pPr>
      <a:lvl5pPr algn="ctr" rtl="0" fontAlgn="base">
        <a:spcBef>
          <a:spcPct val="0"/>
        </a:spcBef>
        <a:spcAft>
          <a:spcPct val="0"/>
        </a:spcAft>
        <a:defRPr sz="4600">
          <a:solidFill>
            <a:schemeClr val="tx1"/>
          </a:solidFill>
          <a:latin typeface="Goudy Old Style" pitchFamily="18" charset="0"/>
        </a:defRPr>
      </a:lvl5pPr>
      <a:lvl6pPr marL="457200" algn="ctr" rtl="0" fontAlgn="base">
        <a:spcBef>
          <a:spcPct val="0"/>
        </a:spcBef>
        <a:spcAft>
          <a:spcPct val="0"/>
        </a:spcAft>
        <a:defRPr sz="4600">
          <a:solidFill>
            <a:schemeClr val="tx1"/>
          </a:solidFill>
          <a:latin typeface="Goudy Old Style" pitchFamily="18" charset="0"/>
        </a:defRPr>
      </a:lvl6pPr>
      <a:lvl7pPr marL="914400" algn="ctr" rtl="0" fontAlgn="base">
        <a:spcBef>
          <a:spcPct val="0"/>
        </a:spcBef>
        <a:spcAft>
          <a:spcPct val="0"/>
        </a:spcAft>
        <a:defRPr sz="4600">
          <a:solidFill>
            <a:schemeClr val="tx1"/>
          </a:solidFill>
          <a:latin typeface="Goudy Old Style" pitchFamily="18" charset="0"/>
        </a:defRPr>
      </a:lvl7pPr>
      <a:lvl8pPr marL="1371600" algn="ctr" rtl="0" fontAlgn="base">
        <a:spcBef>
          <a:spcPct val="0"/>
        </a:spcBef>
        <a:spcAft>
          <a:spcPct val="0"/>
        </a:spcAft>
        <a:defRPr sz="4600">
          <a:solidFill>
            <a:schemeClr val="tx1"/>
          </a:solidFill>
          <a:latin typeface="Goudy Old Style" pitchFamily="18" charset="0"/>
        </a:defRPr>
      </a:lvl8pPr>
      <a:lvl9pPr marL="1828800" algn="ctr" rtl="0" fontAlgn="base">
        <a:spcBef>
          <a:spcPct val="0"/>
        </a:spcBef>
        <a:spcAft>
          <a:spcPct val="0"/>
        </a:spcAft>
        <a:defRPr sz="4600">
          <a:solidFill>
            <a:schemeClr val="tx1"/>
          </a:solidFill>
          <a:latin typeface="Goudy Old Style" pitchFamily="18" charset="0"/>
        </a:defRPr>
      </a:lvl9pPr>
    </p:titleStyle>
    <p:bodyStyle>
      <a:lvl1pPr marL="463550" indent="-463550" algn="l" rtl="0" fontAlgn="base">
        <a:spcBef>
          <a:spcPts val="2000"/>
        </a:spcBef>
        <a:spcAft>
          <a:spcPct val="0"/>
        </a:spcAft>
        <a:buSzPct val="90000"/>
        <a:buBlip>
          <a:blip r:embed="rId22"/>
        </a:buBlip>
        <a:defRPr sz="2400" kern="1200">
          <a:solidFill>
            <a:schemeClr val="tx1"/>
          </a:solidFill>
          <a:latin typeface="+mn-lt"/>
          <a:ea typeface="+mn-ea"/>
          <a:cs typeface="+mn-cs"/>
        </a:defRPr>
      </a:lvl1pPr>
      <a:lvl2pPr marL="914400" indent="-457200" algn="l" rtl="0" fontAlgn="base">
        <a:spcBef>
          <a:spcPts val="600"/>
        </a:spcBef>
        <a:spcAft>
          <a:spcPct val="0"/>
        </a:spcAft>
        <a:buSzPct val="90000"/>
        <a:buBlip>
          <a:blip r:embed="rId23"/>
        </a:buBlip>
        <a:defRPr sz="2200" kern="1200">
          <a:solidFill>
            <a:schemeClr val="tx1"/>
          </a:solidFill>
          <a:latin typeface="+mn-lt"/>
          <a:ea typeface="+mn-ea"/>
          <a:cs typeface="+mn-cs"/>
        </a:defRPr>
      </a:lvl2pPr>
      <a:lvl3pPr marL="1255713" indent="-341313" algn="l" rtl="0" fontAlgn="base">
        <a:spcBef>
          <a:spcPts val="600"/>
        </a:spcBef>
        <a:spcAft>
          <a:spcPct val="0"/>
        </a:spcAft>
        <a:buSzPct val="90000"/>
        <a:buBlip>
          <a:blip r:embed="rId24"/>
        </a:buBlip>
        <a:defRPr sz="2000" kern="1200">
          <a:solidFill>
            <a:schemeClr val="tx1"/>
          </a:solidFill>
          <a:latin typeface="+mn-lt"/>
          <a:ea typeface="+mn-ea"/>
          <a:cs typeface="+mn-cs"/>
        </a:defRPr>
      </a:lvl3pPr>
      <a:lvl4pPr marL="1597025" indent="-341313" algn="l" rtl="0" fontAlgn="base">
        <a:spcBef>
          <a:spcPts val="600"/>
        </a:spcBef>
        <a:spcAft>
          <a:spcPct val="0"/>
        </a:spcAft>
        <a:buSzPct val="90000"/>
        <a:buBlip>
          <a:blip r:embed="rId24"/>
        </a:buBlip>
        <a:defRPr kern="1200">
          <a:solidFill>
            <a:schemeClr val="tx1"/>
          </a:solidFill>
          <a:latin typeface="+mn-lt"/>
          <a:ea typeface="+mn-ea"/>
          <a:cs typeface="+mn-cs"/>
        </a:defRPr>
      </a:lvl4pPr>
      <a:lvl5pPr marL="1938338" indent="-341313" algn="l" rtl="0" fontAlgn="base">
        <a:spcBef>
          <a:spcPts val="600"/>
        </a:spcBef>
        <a:spcAft>
          <a:spcPct val="0"/>
        </a:spcAft>
        <a:buSzPct val="90000"/>
        <a:buBlip>
          <a:blip r:embed="rId24"/>
        </a:buBlip>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iblioteca20@ulpg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png"/><Relationship Id="rId1" Type="http://schemas.openxmlformats.org/officeDocument/2006/relationships/slideLayout" Target="../slideLayouts/slideLayout2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0.png"/><Relationship Id="rId1" Type="http://schemas.openxmlformats.org/officeDocument/2006/relationships/slideLayout" Target="../slideLayouts/slideLayout2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9.png"/><Relationship Id="rId1" Type="http://schemas.openxmlformats.org/officeDocument/2006/relationships/slideLayout" Target="../slideLayouts/slideLayout22.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5.png"/><Relationship Id="rId1" Type="http://schemas.openxmlformats.org/officeDocument/2006/relationships/slideLayout" Target="../slideLayouts/slideLayout22.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png"/><Relationship Id="rId1" Type="http://schemas.openxmlformats.org/officeDocument/2006/relationships/slideLayout" Target="../slideLayouts/slideLayout22.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60.tiff"/></Relationships>
</file>

<file path=ppt/slides/_rels/slide21.xml.rels><?xml version="1.0" encoding="UTF-8" standalone="yes"?>
<Relationships xmlns="http://schemas.openxmlformats.org/package/2006/relationships"><Relationship Id="rId3" Type="http://schemas.openxmlformats.org/officeDocument/2006/relationships/image" Target="../media/image61.tif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2.tiff"/></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5.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2.xml"/><Relationship Id="rId1" Type="http://schemas.openxmlformats.org/officeDocument/2006/relationships/audio" Target="file:///C:\Documents%20and%20Settings\Usuario\Escritorio\encuentro\Dosguerrasdistintas.mp3" TargetMode="External"/><Relationship Id="rId5" Type="http://schemas.openxmlformats.org/officeDocument/2006/relationships/image" Target="../media/image67.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tiff"/><Relationship Id="rId7" Type="http://schemas.openxmlformats.org/officeDocument/2006/relationships/image" Target="../media/image24.jpeg"/><Relationship Id="rId2" Type="http://schemas.openxmlformats.org/officeDocument/2006/relationships/image" Target="../media/image20.tiff"/><Relationship Id="rId1" Type="http://schemas.openxmlformats.org/officeDocument/2006/relationships/slideLayout" Target="../slideLayouts/slideLayout11.xml"/><Relationship Id="rId6" Type="http://schemas.openxmlformats.org/officeDocument/2006/relationships/image" Target="../media/image23.gif"/><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22.tiff"/><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jpeg"/><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10.png"/><Relationship Id="rId4" Type="http://schemas.openxmlformats.org/officeDocument/2006/relationships/image" Target="../media/image31.gif"/><Relationship Id="rId9" Type="http://schemas.openxmlformats.org/officeDocument/2006/relationships/image" Target="../media/image35.gif"/></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ítulo 1"/>
          <p:cNvSpPr>
            <a:spLocks noGrp="1"/>
          </p:cNvSpPr>
          <p:nvPr>
            <p:ph type="ctrTitle"/>
          </p:nvPr>
        </p:nvSpPr>
        <p:spPr>
          <a:xfrm>
            <a:off x="2449513" y="723900"/>
            <a:ext cx="6237287" cy="3360738"/>
          </a:xfrm>
        </p:spPr>
        <p:txBody>
          <a:bodyPr/>
          <a:lstStyle/>
          <a:p>
            <a:r>
              <a:rPr lang="es-ES_tradnl" b="1" dirty="0" smtClean="0">
                <a:latin typeface="Calibri" pitchFamily="34" charset="0"/>
              </a:rPr>
              <a:t>Fomento de la lectura y  Web 2.0 en la Biblioteca Universitaria de Las Palmas de Gran Canaria</a:t>
            </a:r>
            <a:br>
              <a:rPr lang="es-ES_tradnl" b="1" dirty="0" smtClean="0">
                <a:latin typeface="Calibri" pitchFamily="34" charset="0"/>
              </a:rPr>
            </a:br>
            <a:endParaRPr lang="es-ES_tradnl" sz="2400" b="1" dirty="0" smtClean="0">
              <a:latin typeface="Calibri" pitchFamily="34" charset="0"/>
            </a:endParaRPr>
          </a:p>
        </p:txBody>
      </p:sp>
      <p:sp>
        <p:nvSpPr>
          <p:cNvPr id="45058" name="Subtítulo 2"/>
          <p:cNvSpPr>
            <a:spLocks noGrp="1"/>
          </p:cNvSpPr>
          <p:nvPr>
            <p:ph type="subTitle" idx="1"/>
          </p:nvPr>
        </p:nvSpPr>
        <p:spPr>
          <a:xfrm>
            <a:off x="2449513" y="5245100"/>
            <a:ext cx="6694487" cy="1612900"/>
          </a:xfrm>
        </p:spPr>
        <p:txBody>
          <a:bodyPr/>
          <a:lstStyle/>
          <a:p>
            <a:pPr>
              <a:spcBef>
                <a:spcPct val="0"/>
              </a:spcBef>
            </a:pPr>
            <a:r>
              <a:rPr lang="es-ES_tradnl" sz="2000" b="1" i="1" dirty="0" smtClean="0">
                <a:latin typeface="Calibri" pitchFamily="34" charset="0"/>
              </a:rPr>
              <a:t>Inma Carnal Domínguez y Belén Hidalgo Martín</a:t>
            </a:r>
          </a:p>
          <a:p>
            <a:pPr>
              <a:spcBef>
                <a:spcPct val="0"/>
              </a:spcBef>
            </a:pPr>
            <a:r>
              <a:rPr lang="es-ES_tradnl" sz="2000" b="1" i="1" dirty="0" smtClean="0">
                <a:latin typeface="Calibri" pitchFamily="34" charset="0"/>
              </a:rPr>
              <a:t>Bibliotecarias de la ULPGC</a:t>
            </a:r>
          </a:p>
          <a:p>
            <a:pPr>
              <a:spcBef>
                <a:spcPct val="0"/>
              </a:spcBef>
            </a:pPr>
            <a:r>
              <a:rPr lang="es-ES_tradnl" sz="2000" b="1" i="1" dirty="0" smtClean="0">
                <a:latin typeface="Calibri" pitchFamily="34" charset="0"/>
              </a:rPr>
              <a:t>Contacto: </a:t>
            </a:r>
            <a:r>
              <a:rPr lang="es-ES_tradnl" sz="2000" b="1" i="1" dirty="0" smtClean="0">
                <a:latin typeface="Calibri" pitchFamily="34" charset="0"/>
                <a:hlinkClick r:id="rId3"/>
              </a:rPr>
              <a:t>biblioteca20@ulpgc.es</a:t>
            </a:r>
            <a:endParaRPr lang="es-ES_tradnl" sz="2000" b="1" i="1" dirty="0" smtClean="0">
              <a:latin typeface="Calibri" pitchFamily="34" charset="0"/>
            </a:endParaRPr>
          </a:p>
          <a:p>
            <a:pPr>
              <a:spcBef>
                <a:spcPct val="0"/>
              </a:spcBef>
            </a:pPr>
            <a:r>
              <a:rPr lang="es-ES_tradnl" sz="2000" b="1" i="1" dirty="0" smtClean="0">
                <a:latin typeface="Calibri" pitchFamily="34" charset="0"/>
              </a:rPr>
              <a:t>(XII Encuentro de Bibliotecarios de Gran Canaria)</a:t>
            </a:r>
          </a:p>
        </p:txBody>
      </p:sp>
      <p:pic>
        <p:nvPicPr>
          <p:cNvPr id="45059" name="3 Imagen" descr="Imagen1.png"/>
          <p:cNvPicPr>
            <a:picLocks noChangeAspect="1"/>
          </p:cNvPicPr>
          <p:nvPr/>
        </p:nvPicPr>
        <p:blipFill>
          <a:blip r:embed="rId4"/>
          <a:srcRect/>
          <a:stretch>
            <a:fillRect/>
          </a:stretch>
        </p:blipFill>
        <p:spPr bwMode="auto">
          <a:xfrm>
            <a:off x="188913" y="5983288"/>
            <a:ext cx="2260600" cy="706437"/>
          </a:xfrm>
          <a:prstGeom prst="rect">
            <a:avLst/>
          </a:prstGeom>
          <a:noFill/>
          <a:ln w="9525">
            <a:noFill/>
            <a:miter lim="800000"/>
            <a:headEnd/>
            <a:tailEnd/>
          </a:ln>
        </p:spPr>
      </p:pic>
      <p:pic>
        <p:nvPicPr>
          <p:cNvPr id="7" name="6 Imagen" descr="imagegggs.jpg"/>
          <p:cNvPicPr>
            <a:picLocks noChangeAspect="1"/>
          </p:cNvPicPr>
          <p:nvPr/>
        </p:nvPicPr>
        <p:blipFill>
          <a:blip r:embed="rId5"/>
          <a:stretch>
            <a:fillRect/>
          </a:stretch>
        </p:blipFill>
        <p:spPr>
          <a:xfrm>
            <a:off x="8077199" y="5245101"/>
            <a:ext cx="1066800" cy="1612900"/>
          </a:xfrm>
          <a:prstGeom prst="rect">
            <a:avLst/>
          </a:prstGeom>
          <a:effectLst>
            <a:outerShdw blurRad="698500" dist="50800" dir="13380000" sx="66000" sy="66000" algn="ctr" rotWithShape="0">
              <a:srgbClr val="000000">
                <a:alpha val="0"/>
              </a:srgbClr>
            </a:outerShdw>
            <a:softEdge rad="127000"/>
          </a:effectLst>
        </p:spPr>
      </p:pic>
    </p:spTree>
  </p:cSld>
  <p:clrMapOvr>
    <a:masterClrMapping/>
  </p:clrMapOvr>
  <p:transition spd="med">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Título"/>
          <p:cNvSpPr>
            <a:spLocks noGrp="1"/>
          </p:cNvSpPr>
          <p:nvPr>
            <p:ph type="title"/>
          </p:nvPr>
        </p:nvSpPr>
        <p:spPr>
          <a:xfrm>
            <a:off x="914400" y="0"/>
            <a:ext cx="7313613" cy="901700"/>
          </a:xfrm>
        </p:spPr>
        <p:txBody>
          <a:bodyPr/>
          <a:lstStyle/>
          <a:p>
            <a:r>
              <a:rPr lang="es-ES" b="1" dirty="0" smtClean="0">
                <a:latin typeface="Calibri" pitchFamily="34" charset="0"/>
              </a:rPr>
              <a:t>¿Qué es la Web 2.0?</a:t>
            </a:r>
          </a:p>
        </p:txBody>
      </p:sp>
      <p:sp>
        <p:nvSpPr>
          <p:cNvPr id="56322" name="2 Marcador de contenido"/>
          <p:cNvSpPr>
            <a:spLocks noGrp="1"/>
          </p:cNvSpPr>
          <p:nvPr>
            <p:ph idx="1"/>
          </p:nvPr>
        </p:nvSpPr>
        <p:spPr>
          <a:xfrm>
            <a:off x="188913" y="901700"/>
            <a:ext cx="8689975" cy="4889500"/>
          </a:xfrm>
        </p:spPr>
        <p:txBody>
          <a:bodyPr/>
          <a:lstStyle/>
          <a:p>
            <a:pPr>
              <a:buFontTx/>
              <a:buNone/>
            </a:pPr>
            <a:r>
              <a:rPr lang="es-ES" b="1" dirty="0" smtClean="0">
                <a:latin typeface="Calibri" pitchFamily="34" charset="0"/>
              </a:rPr>
              <a:t>       Es un fenómeno social, un nuevo concepto de Internet orientado a las redes sociales en dónde el protagonista es el usuario y su interacción con las organizaciones </a:t>
            </a:r>
          </a:p>
          <a:p>
            <a:pPr>
              <a:buFontTx/>
              <a:buNone/>
            </a:pPr>
            <a:endParaRPr lang="es-ES" b="1" dirty="0" smtClean="0">
              <a:latin typeface="Calibri" pitchFamily="34" charset="0"/>
            </a:endParaRPr>
          </a:p>
          <a:p>
            <a:endParaRPr lang="es-ES" dirty="0" smtClean="0"/>
          </a:p>
        </p:txBody>
      </p:sp>
      <p:pic>
        <p:nvPicPr>
          <p:cNvPr id="56324" name="4 Imagen" descr="Imagen1.png"/>
          <p:cNvPicPr>
            <a:picLocks noChangeAspect="1"/>
          </p:cNvPicPr>
          <p:nvPr/>
        </p:nvPicPr>
        <p:blipFill>
          <a:blip r:embed="rId2"/>
          <a:srcRect/>
          <a:stretch>
            <a:fillRect/>
          </a:stretch>
        </p:blipFill>
        <p:spPr bwMode="auto">
          <a:xfrm>
            <a:off x="188913" y="5983288"/>
            <a:ext cx="2260600" cy="706437"/>
          </a:xfrm>
          <a:prstGeom prst="rect">
            <a:avLst/>
          </a:prstGeom>
          <a:noFill/>
          <a:ln w="9525">
            <a:noFill/>
            <a:miter lim="800000"/>
            <a:headEnd/>
            <a:tailEnd/>
          </a:ln>
        </p:spPr>
      </p:pic>
      <p:pic>
        <p:nvPicPr>
          <p:cNvPr id="6" name="5 Imagen" descr="estrella20.gif"/>
          <p:cNvPicPr>
            <a:picLocks noChangeAspect="1"/>
          </p:cNvPicPr>
          <p:nvPr/>
        </p:nvPicPr>
        <p:blipFill>
          <a:blip r:embed="rId3"/>
          <a:stretch>
            <a:fillRect/>
          </a:stretch>
        </p:blipFill>
        <p:spPr>
          <a:xfrm>
            <a:off x="1143000" y="2259013"/>
            <a:ext cx="6786563" cy="4430712"/>
          </a:xfrm>
          <a:prstGeom prst="rect">
            <a:avLst/>
          </a:prstGeom>
        </p:spPr>
      </p:pic>
    </p:spTree>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Título"/>
          <p:cNvSpPr>
            <a:spLocks noGrp="1"/>
          </p:cNvSpPr>
          <p:nvPr>
            <p:ph type="title"/>
          </p:nvPr>
        </p:nvSpPr>
        <p:spPr>
          <a:xfrm>
            <a:off x="0" y="160338"/>
            <a:ext cx="9144000" cy="2547937"/>
          </a:xfrm>
        </p:spPr>
        <p:txBody>
          <a:bodyPr/>
          <a:lstStyle/>
          <a:p>
            <a:r>
              <a:rPr lang="es-ES" b="1" dirty="0" smtClean="0">
                <a:latin typeface="Calibri" pitchFamily="34" charset="0"/>
              </a:rPr>
              <a:t/>
            </a:r>
            <a:br>
              <a:rPr lang="es-ES" b="1" dirty="0" smtClean="0">
                <a:latin typeface="Calibri" pitchFamily="34" charset="0"/>
              </a:rPr>
            </a:br>
            <a:r>
              <a:rPr lang="es-ES" b="1" dirty="0" smtClean="0">
                <a:latin typeface="Calibri" pitchFamily="34" charset="0"/>
              </a:rPr>
              <a:t/>
            </a:r>
            <a:br>
              <a:rPr lang="es-ES" b="1" dirty="0" smtClean="0">
                <a:latin typeface="Calibri" pitchFamily="34" charset="0"/>
              </a:rPr>
            </a:br>
            <a:r>
              <a:rPr lang="es-ES" b="1" dirty="0" smtClean="0">
                <a:latin typeface="Calibri" pitchFamily="34" charset="0"/>
              </a:rPr>
              <a:t>Biblioteca 2.0</a:t>
            </a:r>
            <a:br>
              <a:rPr lang="es-ES" b="1" dirty="0" smtClean="0">
                <a:latin typeface="Calibri" pitchFamily="34" charset="0"/>
              </a:rPr>
            </a:br>
            <a:r>
              <a:rPr lang="es-ES" sz="2400" b="1" dirty="0" smtClean="0">
                <a:latin typeface="Calibri" pitchFamily="34" charset="0"/>
              </a:rPr>
              <a:t>“</a:t>
            </a:r>
            <a:r>
              <a:rPr lang="es-ES" sz="2400" b="1" i="1" dirty="0" smtClean="0">
                <a:latin typeface="Calibri" pitchFamily="34" charset="0"/>
              </a:rPr>
              <a:t>La biblioteca del siglo XXI, gracias a la tecnología 2.0, es una perfecta directora de orquesta en la que las melodías siempre suenan bien aunque los instrumentos sean prestados y los músicos actúen por amor al arte</a:t>
            </a:r>
            <a:r>
              <a:rPr lang="es-ES" sz="2400" b="1" dirty="0" smtClean="0">
                <a:latin typeface="Calibri" pitchFamily="34" charset="0"/>
              </a:rPr>
              <a:t>”  Natalia Arroyo y José Merlo                                                                                              </a:t>
            </a:r>
            <a:br>
              <a:rPr lang="es-ES" sz="2400" b="1" dirty="0" smtClean="0">
                <a:latin typeface="Calibri" pitchFamily="34" charset="0"/>
              </a:rPr>
            </a:br>
            <a:r>
              <a:rPr lang="es-ES" sz="2400" b="1" dirty="0" smtClean="0">
                <a:latin typeface="Calibri" pitchFamily="34" charset="0"/>
              </a:rPr>
              <a:t>                                                   </a:t>
            </a:r>
            <a:r>
              <a:rPr lang="es-ES" b="1" dirty="0" smtClean="0">
                <a:latin typeface="Calibri" pitchFamily="34" charset="0"/>
              </a:rPr>
              <a:t/>
            </a:r>
            <a:br>
              <a:rPr lang="es-ES" b="1" dirty="0" smtClean="0">
                <a:latin typeface="Calibri" pitchFamily="34" charset="0"/>
              </a:rPr>
            </a:br>
            <a:r>
              <a:rPr lang="es-ES" dirty="0" smtClean="0"/>
              <a:t/>
            </a:r>
            <a:br>
              <a:rPr lang="es-ES" dirty="0" smtClean="0"/>
            </a:br>
            <a:endParaRPr lang="es-ES" b="1" dirty="0" smtClean="0">
              <a:latin typeface="Calibri" pitchFamily="34" charset="0"/>
            </a:endParaRPr>
          </a:p>
        </p:txBody>
      </p:sp>
      <p:sp>
        <p:nvSpPr>
          <p:cNvPr id="55298" name="2 Marcador de contenido"/>
          <p:cNvSpPr>
            <a:spLocks noGrp="1"/>
          </p:cNvSpPr>
          <p:nvPr>
            <p:ph idx="1"/>
          </p:nvPr>
        </p:nvSpPr>
        <p:spPr>
          <a:xfrm>
            <a:off x="579438" y="2708275"/>
            <a:ext cx="7648575" cy="3082925"/>
          </a:xfrm>
        </p:spPr>
        <p:txBody>
          <a:bodyPr/>
          <a:lstStyle/>
          <a:p>
            <a:r>
              <a:rPr lang="es-ES" b="1" dirty="0" smtClean="0">
                <a:latin typeface="Calibri" pitchFamily="34" charset="0"/>
              </a:rPr>
              <a:t>Lectura y escritura en la Web 2.0</a:t>
            </a:r>
          </a:p>
          <a:p>
            <a:r>
              <a:rPr lang="es-ES" b="1" dirty="0" smtClean="0">
                <a:latin typeface="Calibri" pitchFamily="34" charset="0"/>
              </a:rPr>
              <a:t>Blogs</a:t>
            </a:r>
          </a:p>
          <a:p>
            <a:r>
              <a:rPr lang="es-ES" b="1" dirty="0" smtClean="0">
                <a:latin typeface="Calibri" pitchFamily="34" charset="0"/>
              </a:rPr>
              <a:t>Herramientas sociales</a:t>
            </a:r>
          </a:p>
          <a:p>
            <a:r>
              <a:rPr lang="es-ES" b="1" dirty="0" smtClean="0">
                <a:latin typeface="Calibri" pitchFamily="34" charset="0"/>
              </a:rPr>
              <a:t>Bibliotecarios 2.0</a:t>
            </a:r>
          </a:p>
          <a:p>
            <a:endParaRPr lang="es-ES" dirty="0" smtClean="0"/>
          </a:p>
        </p:txBody>
      </p:sp>
      <p:pic>
        <p:nvPicPr>
          <p:cNvPr id="55299" name="3 Imagen" descr="Imagen1.png"/>
          <p:cNvPicPr>
            <a:picLocks noChangeAspect="1"/>
          </p:cNvPicPr>
          <p:nvPr/>
        </p:nvPicPr>
        <p:blipFill>
          <a:blip r:embed="rId2"/>
          <a:srcRect/>
          <a:stretch>
            <a:fillRect/>
          </a:stretch>
        </p:blipFill>
        <p:spPr bwMode="auto">
          <a:xfrm>
            <a:off x="188913" y="5983288"/>
            <a:ext cx="2260600" cy="706437"/>
          </a:xfrm>
          <a:prstGeom prst="rect">
            <a:avLst/>
          </a:prstGeom>
          <a:noFill/>
          <a:ln w="9525">
            <a:noFill/>
            <a:miter lim="800000"/>
            <a:headEnd/>
            <a:tailEnd/>
          </a:ln>
        </p:spPr>
      </p:pic>
      <p:pic>
        <p:nvPicPr>
          <p:cNvPr id="6" name="5 Imagen" descr="redes-sociales.jpg"/>
          <p:cNvPicPr>
            <a:picLocks noChangeAspect="1"/>
          </p:cNvPicPr>
          <p:nvPr/>
        </p:nvPicPr>
        <p:blipFill>
          <a:blip r:embed="rId3"/>
          <a:stretch>
            <a:fillRect/>
          </a:stretch>
        </p:blipFill>
        <p:spPr>
          <a:xfrm>
            <a:off x="4143737" y="3270167"/>
            <a:ext cx="4854888" cy="3420000"/>
          </a:xfrm>
          <a:prstGeom prst="rect">
            <a:avLst/>
          </a:prstGeom>
          <a:effectLst>
            <a:softEdge rad="31750"/>
          </a:effectLst>
        </p:spPr>
      </p:pic>
    </p:spTree>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Título"/>
          <p:cNvSpPr>
            <a:spLocks noGrp="1"/>
          </p:cNvSpPr>
          <p:nvPr>
            <p:ph type="title"/>
          </p:nvPr>
        </p:nvSpPr>
        <p:spPr>
          <a:xfrm>
            <a:off x="0" y="242888"/>
            <a:ext cx="8867372" cy="1128712"/>
          </a:xfrm>
        </p:spPr>
        <p:txBody>
          <a:bodyPr/>
          <a:lstStyle/>
          <a:p>
            <a:r>
              <a:rPr lang="es-ES" b="1" dirty="0" smtClean="0">
                <a:latin typeface="Calibri" pitchFamily="34" charset="0"/>
              </a:rPr>
              <a:t>Lectura y escritura en la Web 2.0</a:t>
            </a:r>
          </a:p>
        </p:txBody>
      </p:sp>
      <p:sp>
        <p:nvSpPr>
          <p:cNvPr id="57346" name="2 Marcador de contenido"/>
          <p:cNvSpPr>
            <a:spLocks noGrp="1"/>
          </p:cNvSpPr>
          <p:nvPr>
            <p:ph idx="1"/>
          </p:nvPr>
        </p:nvSpPr>
        <p:spPr>
          <a:xfrm>
            <a:off x="600076" y="1371600"/>
            <a:ext cx="7627938" cy="4419600"/>
          </a:xfrm>
        </p:spPr>
        <p:txBody>
          <a:bodyPr/>
          <a:lstStyle/>
          <a:p>
            <a:pPr>
              <a:buNone/>
            </a:pPr>
            <a:r>
              <a:rPr lang="es-ES" b="1" dirty="0" smtClean="0">
                <a:latin typeface="Calibri" pitchFamily="34" charset="0"/>
              </a:rPr>
              <a:t>       La Web 2.0 posibilita la creación de espacios de lectura y escritura más cercanos, que motivarán a los autores noveles a </a:t>
            </a:r>
            <a:r>
              <a:rPr lang="es-ES" b="1" dirty="0" err="1" smtClean="0">
                <a:latin typeface="Calibri" pitchFamily="34" charset="0"/>
              </a:rPr>
              <a:t>autopublicar</a:t>
            </a:r>
            <a:r>
              <a:rPr lang="es-ES" b="1" dirty="0" smtClean="0">
                <a:latin typeface="Calibri" pitchFamily="34" charset="0"/>
              </a:rPr>
              <a:t> sin coste alguno y de forma segura y sencilla</a:t>
            </a:r>
            <a:r>
              <a:rPr lang="es-ES_tradnl" dirty="0" smtClean="0"/>
              <a:t/>
            </a:r>
            <a:br>
              <a:rPr lang="es-ES_tradnl" dirty="0" smtClean="0"/>
            </a:br>
            <a:endParaRPr lang="es-ES_tradnl" dirty="0" smtClean="0"/>
          </a:p>
        </p:txBody>
      </p:sp>
      <p:pic>
        <p:nvPicPr>
          <p:cNvPr id="57347" name="3 Imagen" descr="Imagen1.png"/>
          <p:cNvPicPr>
            <a:picLocks noChangeAspect="1"/>
          </p:cNvPicPr>
          <p:nvPr/>
        </p:nvPicPr>
        <p:blipFill>
          <a:blip r:embed="rId2"/>
          <a:srcRect/>
          <a:stretch>
            <a:fillRect/>
          </a:stretch>
        </p:blipFill>
        <p:spPr bwMode="auto">
          <a:xfrm>
            <a:off x="188913" y="5983288"/>
            <a:ext cx="2260600" cy="706437"/>
          </a:xfrm>
          <a:prstGeom prst="rect">
            <a:avLst/>
          </a:prstGeom>
          <a:noFill/>
          <a:ln w="9525">
            <a:noFill/>
            <a:miter lim="800000"/>
            <a:headEnd/>
            <a:tailEnd/>
          </a:ln>
        </p:spPr>
      </p:pic>
      <p:pic>
        <p:nvPicPr>
          <p:cNvPr id="1026" name="Picture 2"/>
          <p:cNvPicPr>
            <a:picLocks noChangeAspect="1" noChangeArrowheads="1"/>
          </p:cNvPicPr>
          <p:nvPr/>
        </p:nvPicPr>
        <p:blipFill>
          <a:blip r:embed="rId3"/>
          <a:srcRect l="4912" t="21680" r="73855" b="61774"/>
          <a:stretch>
            <a:fillRect/>
          </a:stretch>
        </p:blipFill>
        <p:spPr bwMode="auto">
          <a:xfrm>
            <a:off x="5794865" y="3803325"/>
            <a:ext cx="2641650" cy="1404000"/>
          </a:xfrm>
          <a:prstGeom prst="rect">
            <a:avLst/>
          </a:prstGeom>
          <a:noFill/>
          <a:ln w="9525">
            <a:noFill/>
            <a:miter lim="800000"/>
            <a:headEnd/>
            <a:tailEnd/>
          </a:ln>
          <a:effectLst>
            <a:softEdge rad="63500"/>
          </a:effectLst>
        </p:spPr>
      </p:pic>
      <p:pic>
        <p:nvPicPr>
          <p:cNvPr id="7" name="6 Imagen" descr="3.bmp"/>
          <p:cNvPicPr>
            <a:picLocks noChangeAspect="1"/>
          </p:cNvPicPr>
          <p:nvPr/>
        </p:nvPicPr>
        <p:blipFill>
          <a:blip r:embed="rId4"/>
          <a:stretch>
            <a:fillRect/>
          </a:stretch>
        </p:blipFill>
        <p:spPr>
          <a:xfrm>
            <a:off x="2112636" y="5207325"/>
            <a:ext cx="3108000" cy="756000"/>
          </a:xfrm>
          <a:prstGeom prst="rect">
            <a:avLst/>
          </a:prstGeom>
          <a:effectLst>
            <a:softEdge rad="31750"/>
          </a:effectLst>
        </p:spPr>
      </p:pic>
      <p:pic>
        <p:nvPicPr>
          <p:cNvPr id="8" name="7 Imagen" descr="img_logo_small-squid-gr.jpg"/>
          <p:cNvPicPr>
            <a:picLocks noChangeAspect="1"/>
          </p:cNvPicPr>
          <p:nvPr/>
        </p:nvPicPr>
        <p:blipFill>
          <a:blip r:embed="rId5"/>
          <a:srcRect t="13057" r="52918" b="18153"/>
          <a:stretch>
            <a:fillRect/>
          </a:stretch>
        </p:blipFill>
        <p:spPr>
          <a:xfrm>
            <a:off x="1137140" y="3476625"/>
            <a:ext cx="3004649" cy="1028700"/>
          </a:xfrm>
          <a:prstGeom prst="rect">
            <a:avLst/>
          </a:prstGeom>
          <a:effectLst>
            <a:softEdge rad="63500"/>
          </a:effectLst>
        </p:spPr>
      </p:pic>
      <p:pic>
        <p:nvPicPr>
          <p:cNvPr id="9" name="8 Imagen" descr="planeta.jpg"/>
          <p:cNvPicPr>
            <a:picLocks noChangeAspect="1"/>
          </p:cNvPicPr>
          <p:nvPr/>
        </p:nvPicPr>
        <p:blipFill>
          <a:blip r:embed="rId6"/>
          <a:stretch>
            <a:fillRect/>
          </a:stretch>
        </p:blipFill>
        <p:spPr>
          <a:xfrm>
            <a:off x="4345706" y="2720625"/>
            <a:ext cx="3519309" cy="756000"/>
          </a:xfrm>
          <a:prstGeom prst="rect">
            <a:avLst/>
          </a:prstGeom>
          <a:effectLst>
            <a:softEdge rad="63500"/>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ox(in)">
                                      <p:cBhvr>
                                        <p:cTn id="13" dur="500"/>
                                        <p:tgtEl>
                                          <p:spTgt spid="1026"/>
                                        </p:tgtEl>
                                      </p:cBhvr>
                                    </p:animEffect>
                                  </p:childTnLst>
                                </p:cTn>
                              </p:par>
                              <p:par>
                                <p:cTn id="14" presetID="4"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Título"/>
          <p:cNvSpPr>
            <a:spLocks noGrp="1"/>
          </p:cNvSpPr>
          <p:nvPr>
            <p:ph type="title"/>
          </p:nvPr>
        </p:nvSpPr>
        <p:spPr>
          <a:xfrm>
            <a:off x="485775" y="503238"/>
            <a:ext cx="7742238" cy="868362"/>
          </a:xfrm>
        </p:spPr>
        <p:txBody>
          <a:bodyPr/>
          <a:lstStyle/>
          <a:p>
            <a:r>
              <a:rPr lang="es-ES" b="1" dirty="0" smtClean="0"/>
              <a:t> </a:t>
            </a:r>
            <a:r>
              <a:rPr lang="es-ES" b="1" dirty="0" smtClean="0">
                <a:latin typeface="Calibri" pitchFamily="34" charset="0"/>
              </a:rPr>
              <a:t>Blogs de la Biblioteca ULPGC</a:t>
            </a:r>
            <a:r>
              <a:rPr lang="es-ES" b="1" dirty="0" smtClean="0"/>
              <a:t/>
            </a:r>
            <a:br>
              <a:rPr lang="es-ES" b="1" dirty="0" smtClean="0"/>
            </a:br>
            <a:endParaRPr lang="es-ES" b="1" dirty="0" smtClean="0"/>
          </a:p>
        </p:txBody>
      </p:sp>
      <p:pic>
        <p:nvPicPr>
          <p:cNvPr id="58370" name="3 Imagen" descr="Imagen1.png"/>
          <p:cNvPicPr>
            <a:picLocks noChangeAspect="1"/>
          </p:cNvPicPr>
          <p:nvPr/>
        </p:nvPicPr>
        <p:blipFill>
          <a:blip r:embed="rId2"/>
          <a:srcRect/>
          <a:stretch>
            <a:fillRect/>
          </a:stretch>
        </p:blipFill>
        <p:spPr bwMode="auto">
          <a:xfrm>
            <a:off x="188913" y="5983288"/>
            <a:ext cx="2260600" cy="706437"/>
          </a:xfrm>
          <a:prstGeom prst="rect">
            <a:avLst/>
          </a:prstGeom>
          <a:noFill/>
          <a:ln w="9525">
            <a:noFill/>
            <a:miter lim="800000"/>
            <a:headEnd/>
            <a:tailEnd/>
          </a:ln>
        </p:spPr>
      </p:pic>
      <p:pic>
        <p:nvPicPr>
          <p:cNvPr id="5" name="4 Marcador de contenido" descr="blog_acceso_abierto_cabecera.png"/>
          <p:cNvPicPr>
            <a:picLocks noGrp="1" noChangeAspect="1"/>
          </p:cNvPicPr>
          <p:nvPr>
            <p:ph idx="1"/>
          </p:nvPr>
        </p:nvPicPr>
        <p:blipFill>
          <a:blip r:embed="rId3"/>
          <a:stretch>
            <a:fillRect/>
          </a:stretch>
        </p:blipFill>
        <p:spPr>
          <a:xfrm>
            <a:off x="863427" y="2312240"/>
            <a:ext cx="3458359" cy="1080000"/>
          </a:xfrm>
          <a:effectLst>
            <a:softEdge rad="63500"/>
          </a:effectLst>
        </p:spPr>
      </p:pic>
      <p:pic>
        <p:nvPicPr>
          <p:cNvPr id="6" name="5 Imagen" descr="cabecera_blog.jpg"/>
          <p:cNvPicPr>
            <a:picLocks noChangeAspect="1"/>
          </p:cNvPicPr>
          <p:nvPr/>
        </p:nvPicPr>
        <p:blipFill>
          <a:blip r:embed="rId4"/>
          <a:stretch>
            <a:fillRect/>
          </a:stretch>
        </p:blipFill>
        <p:spPr>
          <a:xfrm>
            <a:off x="4572000" y="2312240"/>
            <a:ext cx="3625041" cy="1080000"/>
          </a:xfrm>
          <a:prstGeom prst="rect">
            <a:avLst/>
          </a:prstGeom>
          <a:effectLst>
            <a:softEdge rad="63500"/>
          </a:effectLst>
        </p:spPr>
      </p:pic>
      <p:pic>
        <p:nvPicPr>
          <p:cNvPr id="7" name="6 Imagen" descr="cabecera_blog_farodigital.png"/>
          <p:cNvPicPr>
            <a:picLocks noChangeAspect="1"/>
          </p:cNvPicPr>
          <p:nvPr/>
        </p:nvPicPr>
        <p:blipFill>
          <a:blip r:embed="rId5"/>
          <a:stretch>
            <a:fillRect/>
          </a:stretch>
        </p:blipFill>
        <p:spPr>
          <a:xfrm>
            <a:off x="2450228" y="3567897"/>
            <a:ext cx="3936222" cy="1080000"/>
          </a:xfrm>
          <a:prstGeom prst="rect">
            <a:avLst/>
          </a:prstGeom>
          <a:effectLst>
            <a:softEdge rad="63500"/>
          </a:effectLst>
        </p:spPr>
      </p:pic>
      <p:pic>
        <p:nvPicPr>
          <p:cNvPr id="8" name="7 Imagen" descr="cabecera_the_end_0.jpg"/>
          <p:cNvPicPr>
            <a:picLocks noChangeAspect="1"/>
          </p:cNvPicPr>
          <p:nvPr/>
        </p:nvPicPr>
        <p:blipFill>
          <a:blip r:embed="rId6"/>
          <a:stretch>
            <a:fillRect/>
          </a:stretch>
        </p:blipFill>
        <p:spPr>
          <a:xfrm>
            <a:off x="4867495" y="4873397"/>
            <a:ext cx="3575395" cy="1080000"/>
          </a:xfrm>
          <a:prstGeom prst="rect">
            <a:avLst/>
          </a:prstGeom>
          <a:effectLst>
            <a:softEdge rad="63500"/>
          </a:effectLst>
        </p:spPr>
      </p:pic>
      <p:pic>
        <p:nvPicPr>
          <p:cNvPr id="9" name="8 Imagen" descr="cabecera_blog_tizas_de_colores.png"/>
          <p:cNvPicPr>
            <a:picLocks noChangeAspect="1"/>
          </p:cNvPicPr>
          <p:nvPr/>
        </p:nvPicPr>
        <p:blipFill>
          <a:blip r:embed="rId7"/>
          <a:stretch>
            <a:fillRect/>
          </a:stretch>
        </p:blipFill>
        <p:spPr>
          <a:xfrm>
            <a:off x="863427" y="4873397"/>
            <a:ext cx="3708573" cy="1080000"/>
          </a:xfrm>
          <a:prstGeom prst="rect">
            <a:avLst/>
          </a:prstGeom>
          <a:effectLst>
            <a:softEdge rad="63500"/>
          </a:effectLst>
        </p:spPr>
      </p:pic>
      <p:sp>
        <p:nvSpPr>
          <p:cNvPr id="58377" name="Rectángulo 10"/>
          <p:cNvSpPr>
            <a:spLocks noChangeArrowheads="1"/>
          </p:cNvSpPr>
          <p:nvPr/>
        </p:nvSpPr>
        <p:spPr bwMode="auto">
          <a:xfrm>
            <a:off x="863600" y="960438"/>
            <a:ext cx="7364413" cy="1200150"/>
          </a:xfrm>
          <a:prstGeom prst="rect">
            <a:avLst/>
          </a:prstGeom>
          <a:noFill/>
          <a:ln w="9525">
            <a:noFill/>
            <a:miter lim="800000"/>
            <a:headEnd/>
            <a:tailEnd/>
          </a:ln>
        </p:spPr>
        <p:txBody>
          <a:bodyPr>
            <a:spAutoFit/>
          </a:bodyPr>
          <a:lstStyle/>
          <a:p>
            <a:r>
              <a:rPr lang="es-ES" sz="2400" b="1" dirty="0">
                <a:latin typeface="Calibri" pitchFamily="34" charset="0"/>
              </a:rPr>
              <a:t>“</a:t>
            </a:r>
            <a:r>
              <a:rPr lang="es-ES" sz="2400" b="1" i="1" dirty="0">
                <a:latin typeface="Calibri" pitchFamily="34" charset="0"/>
              </a:rPr>
              <a:t>La blogosfera será testigo del paso definitivo de la cultura del yo, rey, al nosotros, red</a:t>
            </a:r>
            <a:r>
              <a:rPr lang="es-ES" sz="2400" b="1" dirty="0">
                <a:latin typeface="Calibri" pitchFamily="34" charset="0"/>
              </a:rPr>
              <a:t>” </a:t>
            </a:r>
          </a:p>
          <a:p>
            <a:r>
              <a:rPr lang="es-ES" sz="2400" b="1" dirty="0">
                <a:latin typeface="Calibri" pitchFamily="34" charset="0"/>
              </a:rPr>
              <a:t>                                                                       Ugarte 2008</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Título"/>
          <p:cNvSpPr>
            <a:spLocks noGrp="1"/>
          </p:cNvSpPr>
          <p:nvPr>
            <p:ph type="title"/>
          </p:nvPr>
        </p:nvSpPr>
        <p:spPr>
          <a:xfrm>
            <a:off x="914400" y="0"/>
            <a:ext cx="7313613" cy="752475"/>
          </a:xfrm>
        </p:spPr>
        <p:txBody>
          <a:bodyPr/>
          <a:lstStyle/>
          <a:p>
            <a:r>
              <a:rPr lang="es-ES" b="1" dirty="0" smtClean="0">
                <a:latin typeface="Calibri" pitchFamily="34" charset="0"/>
              </a:rPr>
              <a:t>Herramientas Sociales</a:t>
            </a:r>
          </a:p>
        </p:txBody>
      </p:sp>
      <p:sp>
        <p:nvSpPr>
          <p:cNvPr id="64514" name="2 Marcador de contenido"/>
          <p:cNvSpPr>
            <a:spLocks noGrp="1"/>
          </p:cNvSpPr>
          <p:nvPr>
            <p:ph idx="1"/>
          </p:nvPr>
        </p:nvSpPr>
        <p:spPr>
          <a:xfrm>
            <a:off x="365760" y="752475"/>
            <a:ext cx="8534400" cy="5038725"/>
          </a:xfrm>
        </p:spPr>
        <p:txBody>
          <a:bodyPr vert="horz" anchor="t"/>
          <a:lstStyle/>
          <a:p>
            <a:pPr>
              <a:buFontTx/>
              <a:buNone/>
            </a:pPr>
            <a:r>
              <a:rPr lang="es-ES_tradnl" b="1" dirty="0" smtClean="0">
                <a:latin typeface="Calibri" pitchFamily="34" charset="0"/>
              </a:rPr>
              <a:t>       Representan los valores de la Web 2.0: innovación </a:t>
            </a:r>
            <a:r>
              <a:rPr lang="es-ES" b="1" dirty="0" smtClean="0">
                <a:latin typeface="Calibri" pitchFamily="34" charset="0"/>
              </a:rPr>
              <a:t>creatividad, libertad, comunicación, participación, co-creación y colaboración. Y ayudan a fomentar una conversación en red entre lectores de libros</a:t>
            </a:r>
          </a:p>
          <a:p>
            <a:endParaRPr lang="es-ES" b="1" dirty="0" smtClean="0">
              <a:latin typeface="Calibri" pitchFamily="34" charset="0"/>
            </a:endParaRPr>
          </a:p>
          <a:p>
            <a:endParaRPr lang="es-ES" dirty="0" smtClean="0"/>
          </a:p>
          <a:p>
            <a:endParaRPr lang="es-ES" dirty="0" smtClean="0"/>
          </a:p>
          <a:p>
            <a:endParaRPr lang="es-ES" dirty="0" smtClean="0"/>
          </a:p>
        </p:txBody>
      </p:sp>
      <p:pic>
        <p:nvPicPr>
          <p:cNvPr id="64515" name="3 Imagen" descr="Imagen1.png"/>
          <p:cNvPicPr>
            <a:picLocks noChangeAspect="1"/>
          </p:cNvPicPr>
          <p:nvPr/>
        </p:nvPicPr>
        <p:blipFill>
          <a:blip r:embed="rId2"/>
          <a:srcRect/>
          <a:stretch>
            <a:fillRect/>
          </a:stretch>
        </p:blipFill>
        <p:spPr bwMode="auto">
          <a:xfrm>
            <a:off x="188913" y="5983288"/>
            <a:ext cx="2260600" cy="706437"/>
          </a:xfrm>
          <a:prstGeom prst="rect">
            <a:avLst/>
          </a:prstGeom>
          <a:noFill/>
          <a:ln w="9525">
            <a:noFill/>
            <a:miter lim="800000"/>
            <a:headEnd/>
            <a:tailEnd/>
          </a:ln>
        </p:spPr>
      </p:pic>
      <p:pic>
        <p:nvPicPr>
          <p:cNvPr id="6" name="Imagen 5" descr="leonardoo.jpg"/>
          <p:cNvPicPr>
            <a:picLocks noChangeAspect="1"/>
          </p:cNvPicPr>
          <p:nvPr/>
        </p:nvPicPr>
        <p:blipFill>
          <a:blip r:embed="rId3"/>
          <a:stretch>
            <a:fillRect/>
          </a:stretch>
        </p:blipFill>
        <p:spPr>
          <a:xfrm>
            <a:off x="4050472" y="2301325"/>
            <a:ext cx="4650094" cy="4388400"/>
          </a:xfrm>
          <a:prstGeom prst="rect">
            <a:avLst/>
          </a:prstGeom>
          <a:effectLst>
            <a:softEdge rad="127000"/>
          </a:effectLst>
        </p:spPr>
      </p:pic>
    </p:spTree>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Título"/>
          <p:cNvSpPr>
            <a:spLocks noGrp="1"/>
          </p:cNvSpPr>
          <p:nvPr>
            <p:ph type="title"/>
          </p:nvPr>
        </p:nvSpPr>
        <p:spPr/>
        <p:txBody>
          <a:bodyPr/>
          <a:lstStyle/>
          <a:p>
            <a:r>
              <a:rPr lang="es-ES" b="1" dirty="0" smtClean="0">
                <a:latin typeface="Calibri" pitchFamily="34" charset="0"/>
              </a:rPr>
              <a:t>Tuenti</a:t>
            </a:r>
            <a:br>
              <a:rPr lang="es-ES" b="1" dirty="0" smtClean="0">
                <a:latin typeface="Calibri" pitchFamily="34" charset="0"/>
              </a:rPr>
            </a:br>
            <a:r>
              <a:rPr lang="es-ES" sz="2400" b="1" dirty="0" smtClean="0">
                <a:latin typeface="Calibri" pitchFamily="34" charset="0"/>
              </a:rPr>
              <a:t>Red social de origen español con gran aceptación entre nuestros jóvenes para relacionarse</a:t>
            </a:r>
          </a:p>
        </p:txBody>
      </p:sp>
      <p:pic>
        <p:nvPicPr>
          <p:cNvPr id="5" name="4 Marcador de contenido" descr="tuenti.bmp"/>
          <p:cNvPicPr>
            <a:picLocks noGrp="1" noChangeAspect="1"/>
          </p:cNvPicPr>
          <p:nvPr>
            <p:ph idx="1"/>
          </p:nvPr>
        </p:nvPicPr>
        <p:blipFill>
          <a:blip r:embed="rId2"/>
          <a:stretch>
            <a:fillRect/>
          </a:stretch>
        </p:blipFill>
        <p:spPr>
          <a:xfrm>
            <a:off x="-1" y="74613"/>
            <a:ext cx="1605811" cy="1026000"/>
          </a:xfrm>
          <a:prstGeom prst="rect">
            <a:avLst/>
          </a:prstGeom>
          <a:ln>
            <a:noFill/>
          </a:ln>
          <a:effectLst>
            <a:softEdge rad="112500"/>
          </a:effectLst>
        </p:spPr>
      </p:pic>
      <p:pic>
        <p:nvPicPr>
          <p:cNvPr id="65539" name="3 Imagen" descr="Imagen1.png"/>
          <p:cNvPicPr>
            <a:picLocks noChangeAspect="1"/>
          </p:cNvPicPr>
          <p:nvPr/>
        </p:nvPicPr>
        <p:blipFill>
          <a:blip r:embed="rId3"/>
          <a:srcRect/>
          <a:stretch>
            <a:fillRect/>
          </a:stretch>
        </p:blipFill>
        <p:spPr bwMode="auto">
          <a:xfrm>
            <a:off x="188913" y="5983288"/>
            <a:ext cx="2260600" cy="706437"/>
          </a:xfrm>
          <a:prstGeom prst="rect">
            <a:avLst/>
          </a:prstGeom>
          <a:noFill/>
          <a:ln w="9525">
            <a:noFill/>
            <a:miter lim="800000"/>
            <a:headEnd/>
            <a:tailEnd/>
          </a:ln>
        </p:spPr>
      </p:pic>
      <p:pic>
        <p:nvPicPr>
          <p:cNvPr id="2050" name="Picture 2"/>
          <p:cNvPicPr>
            <a:picLocks noChangeAspect="1" noChangeArrowheads="1"/>
          </p:cNvPicPr>
          <p:nvPr/>
        </p:nvPicPr>
        <p:blipFill>
          <a:blip r:embed="rId4"/>
          <a:srcRect l="7576" t="13517" r="8348" b="39644"/>
          <a:stretch>
            <a:fillRect/>
          </a:stretch>
        </p:blipFill>
        <p:spPr bwMode="auto">
          <a:xfrm>
            <a:off x="361210" y="1800032"/>
            <a:ext cx="8421580" cy="4183256"/>
          </a:xfrm>
          <a:prstGeom prst="rect">
            <a:avLst/>
          </a:prstGeom>
          <a:noFill/>
          <a:ln w="9525">
            <a:noFill/>
            <a:miter lim="800000"/>
            <a:headEnd/>
            <a:tailEnd/>
          </a:ln>
          <a:effectLst>
            <a:softEdge rad="31750"/>
          </a:effectLst>
        </p:spPr>
      </p:pic>
    </p:spTree>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Título"/>
          <p:cNvSpPr>
            <a:spLocks noGrp="1"/>
          </p:cNvSpPr>
          <p:nvPr>
            <p:ph type="title"/>
          </p:nvPr>
        </p:nvSpPr>
        <p:spPr>
          <a:xfrm>
            <a:off x="396874" y="0"/>
            <a:ext cx="8550178" cy="1392702"/>
          </a:xfrm>
        </p:spPr>
        <p:txBody>
          <a:bodyPr/>
          <a:lstStyle/>
          <a:p>
            <a:r>
              <a:rPr lang="es-ES" b="1" dirty="0" smtClean="0">
                <a:latin typeface="Calibri" pitchFamily="34" charset="0"/>
              </a:rPr>
              <a:t/>
            </a:r>
            <a:br>
              <a:rPr lang="es-ES" b="1" dirty="0" smtClean="0">
                <a:latin typeface="Calibri" pitchFamily="34" charset="0"/>
              </a:rPr>
            </a:br>
            <a:r>
              <a:rPr lang="es-ES" b="1" dirty="0" smtClean="0">
                <a:latin typeface="Calibri" pitchFamily="34" charset="0"/>
              </a:rPr>
              <a:t>Facebook</a:t>
            </a:r>
            <a:br>
              <a:rPr lang="es-ES" b="1" dirty="0" smtClean="0">
                <a:latin typeface="Calibri" pitchFamily="34" charset="0"/>
              </a:rPr>
            </a:br>
            <a:r>
              <a:rPr lang="es-ES" sz="2400" b="1" dirty="0" smtClean="0">
                <a:latin typeface="Calibri" pitchFamily="34" charset="0"/>
              </a:rPr>
              <a:t>Podemos estimar que si Facebook se convertiera en un país sería el tercero más poblado del mundo. Mark </a:t>
            </a:r>
            <a:r>
              <a:rPr lang="es-ES" sz="2400" b="1" dirty="0" err="1" smtClean="0">
                <a:latin typeface="Calibri" pitchFamily="34" charset="0"/>
              </a:rPr>
              <a:t>Zuckerberg</a:t>
            </a:r>
            <a:endParaRPr lang="es-ES" b="1" dirty="0" smtClean="0">
              <a:latin typeface="Calibri" pitchFamily="34" charset="0"/>
            </a:endParaRPr>
          </a:p>
        </p:txBody>
      </p:sp>
      <p:pic>
        <p:nvPicPr>
          <p:cNvPr id="7" name="6 Marcador de contenido" descr="facebook2.bmp"/>
          <p:cNvPicPr>
            <a:picLocks noGrp="1" noChangeAspect="1"/>
          </p:cNvPicPr>
          <p:nvPr>
            <p:ph idx="1"/>
          </p:nvPr>
        </p:nvPicPr>
        <p:blipFill>
          <a:blip r:embed="rId2"/>
          <a:stretch>
            <a:fillRect/>
          </a:stretch>
        </p:blipFill>
        <p:spPr>
          <a:xfrm>
            <a:off x="-1" y="-1"/>
            <a:ext cx="1197060" cy="1058400"/>
          </a:xfrm>
          <a:effectLst>
            <a:softEdge rad="31750"/>
          </a:effectLst>
        </p:spPr>
      </p:pic>
      <p:pic>
        <p:nvPicPr>
          <p:cNvPr id="1026" name="Picture 2"/>
          <p:cNvPicPr>
            <a:picLocks noChangeAspect="1" noChangeArrowheads="1"/>
          </p:cNvPicPr>
          <p:nvPr/>
        </p:nvPicPr>
        <p:blipFill>
          <a:blip r:embed="rId3"/>
          <a:srcRect l="6224" t="13361" r="25014" b="33978"/>
          <a:stretch>
            <a:fillRect/>
          </a:stretch>
        </p:blipFill>
        <p:spPr bwMode="auto">
          <a:xfrm>
            <a:off x="839260" y="1939253"/>
            <a:ext cx="7523871" cy="4312800"/>
          </a:xfrm>
          <a:prstGeom prst="rect">
            <a:avLst/>
          </a:prstGeom>
          <a:noFill/>
          <a:ln w="9525">
            <a:noFill/>
            <a:miter lim="800000"/>
            <a:headEnd/>
            <a:tailEnd/>
          </a:ln>
          <a:effectLst>
            <a:softEdge rad="31750"/>
          </a:effectLst>
        </p:spPr>
      </p:pic>
      <p:pic>
        <p:nvPicPr>
          <p:cNvPr id="66564" name="5 Imagen" descr="Imagen1.png"/>
          <p:cNvPicPr>
            <a:picLocks noChangeAspect="1"/>
          </p:cNvPicPr>
          <p:nvPr/>
        </p:nvPicPr>
        <p:blipFill>
          <a:blip r:embed="rId4"/>
          <a:srcRect/>
          <a:stretch>
            <a:fillRect/>
          </a:stretch>
        </p:blipFill>
        <p:spPr bwMode="auto">
          <a:xfrm>
            <a:off x="188913" y="5983288"/>
            <a:ext cx="2260600" cy="706437"/>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 Título"/>
          <p:cNvSpPr>
            <a:spLocks noGrp="1"/>
          </p:cNvSpPr>
          <p:nvPr>
            <p:ph type="title"/>
          </p:nvPr>
        </p:nvSpPr>
        <p:spPr>
          <a:xfrm>
            <a:off x="914400" y="156620"/>
            <a:ext cx="8229600" cy="1214980"/>
          </a:xfrm>
        </p:spPr>
        <p:txBody>
          <a:bodyPr/>
          <a:lstStyle/>
          <a:p>
            <a:r>
              <a:rPr lang="es-ES" b="1" dirty="0" smtClean="0">
                <a:latin typeface="Calibri" pitchFamily="34" charset="0"/>
              </a:rPr>
              <a:t>Sindicación de contenidos RSS</a:t>
            </a:r>
          </a:p>
        </p:txBody>
      </p:sp>
      <p:sp>
        <p:nvSpPr>
          <p:cNvPr id="67586" name="2 Marcador de contenido"/>
          <p:cNvSpPr>
            <a:spLocks noGrp="1"/>
          </p:cNvSpPr>
          <p:nvPr>
            <p:ph idx="1"/>
          </p:nvPr>
        </p:nvSpPr>
        <p:spPr>
          <a:xfrm>
            <a:off x="188914" y="1371600"/>
            <a:ext cx="8699054" cy="4419600"/>
          </a:xfrm>
        </p:spPr>
        <p:txBody>
          <a:bodyPr/>
          <a:lstStyle/>
          <a:p>
            <a:pPr>
              <a:buNone/>
            </a:pPr>
            <a:r>
              <a:rPr lang="es-ES_tradnl" b="1" dirty="0" smtClean="0">
                <a:latin typeface="Calibri" pitchFamily="34" charset="0"/>
              </a:rPr>
              <a:t>       Tecnología que facilita la rápida difusión de los contenidos de páginas webs, facilitando el intercambio de información y las conversaciones entre usuarios de una misma comunidad</a:t>
            </a:r>
            <a:endParaRPr lang="es-ES" b="1" dirty="0" smtClean="0">
              <a:latin typeface="Calibri" pitchFamily="34" charset="0"/>
            </a:endParaRPr>
          </a:p>
          <a:p>
            <a:endParaRPr lang="es-ES" dirty="0" smtClean="0"/>
          </a:p>
        </p:txBody>
      </p:sp>
      <p:pic>
        <p:nvPicPr>
          <p:cNvPr id="67587" name="3 Imagen" descr="Imagen1.png"/>
          <p:cNvPicPr>
            <a:picLocks noChangeAspect="1"/>
          </p:cNvPicPr>
          <p:nvPr/>
        </p:nvPicPr>
        <p:blipFill>
          <a:blip r:embed="rId2"/>
          <a:srcRect/>
          <a:stretch>
            <a:fillRect/>
          </a:stretch>
        </p:blipFill>
        <p:spPr bwMode="auto">
          <a:xfrm>
            <a:off x="188913" y="5983288"/>
            <a:ext cx="2260600" cy="706437"/>
          </a:xfrm>
          <a:prstGeom prst="rect">
            <a:avLst/>
          </a:prstGeom>
          <a:noFill/>
          <a:ln w="9525">
            <a:noFill/>
            <a:miter lim="800000"/>
            <a:headEnd/>
            <a:tailEnd/>
          </a:ln>
        </p:spPr>
      </p:pic>
      <p:pic>
        <p:nvPicPr>
          <p:cNvPr id="5" name="4 Imagen" descr="rss.png"/>
          <p:cNvPicPr>
            <a:picLocks noChangeAspect="1"/>
          </p:cNvPicPr>
          <p:nvPr/>
        </p:nvPicPr>
        <p:blipFill>
          <a:blip r:embed="rId3"/>
          <a:stretch>
            <a:fillRect/>
          </a:stretch>
        </p:blipFill>
        <p:spPr>
          <a:xfrm>
            <a:off x="0" y="156620"/>
            <a:ext cx="1249200" cy="1249200"/>
          </a:xfrm>
          <a:prstGeom prst="rect">
            <a:avLst/>
          </a:prstGeom>
          <a:effectLst>
            <a:softEdge rad="63500"/>
          </a:effectLst>
        </p:spPr>
      </p:pic>
      <p:pic>
        <p:nvPicPr>
          <p:cNvPr id="6" name="Imagen 5" descr="suscripcion_387x323.jpg"/>
          <p:cNvPicPr>
            <a:picLocks noChangeAspect="1"/>
          </p:cNvPicPr>
          <p:nvPr/>
        </p:nvPicPr>
        <p:blipFill>
          <a:blip r:embed="rId4"/>
          <a:stretch>
            <a:fillRect/>
          </a:stretch>
        </p:blipFill>
        <p:spPr>
          <a:xfrm>
            <a:off x="3746482" y="2949325"/>
            <a:ext cx="4481531" cy="3740400"/>
          </a:xfrm>
          <a:prstGeom prst="rect">
            <a:avLst/>
          </a:prstGeom>
          <a:ln>
            <a:noFill/>
          </a:ln>
          <a:effectLst>
            <a:softEdge rad="112500"/>
          </a:effectLst>
        </p:spPr>
      </p:pic>
    </p:spTree>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Título"/>
          <p:cNvSpPr>
            <a:spLocks noGrp="1"/>
          </p:cNvSpPr>
          <p:nvPr>
            <p:ph type="title"/>
          </p:nvPr>
        </p:nvSpPr>
        <p:spPr>
          <a:xfrm>
            <a:off x="914400" y="180717"/>
            <a:ext cx="7313613" cy="1746386"/>
          </a:xfrm>
        </p:spPr>
        <p:txBody>
          <a:bodyPr/>
          <a:lstStyle/>
          <a:p>
            <a:r>
              <a:rPr lang="es-ES" b="1" dirty="0" smtClean="0">
                <a:latin typeface="Calibri" pitchFamily="34" charset="0"/>
              </a:rPr>
              <a:t>Twitter</a:t>
            </a:r>
            <a:r>
              <a:rPr lang="es-ES" sz="2400" b="1" dirty="0" smtClean="0">
                <a:latin typeface="Calibri" pitchFamily="34" charset="0"/>
              </a:rPr>
              <a:t/>
            </a:r>
            <a:br>
              <a:rPr lang="es-ES" sz="2400" b="1" dirty="0" smtClean="0">
                <a:latin typeface="Calibri" pitchFamily="34" charset="0"/>
              </a:rPr>
            </a:br>
            <a:r>
              <a:rPr lang="es-ES" sz="2400" b="1" dirty="0" smtClean="0">
                <a:latin typeface="Calibri" pitchFamily="34" charset="0"/>
              </a:rPr>
              <a:t>  </a:t>
            </a:r>
            <a:r>
              <a:rPr lang="es-ES_tradnl" sz="2400" b="1" dirty="0" smtClean="0">
                <a:latin typeface="Calibri" pitchFamily="34" charset="0"/>
              </a:rPr>
              <a:t>Es un espacio de </a:t>
            </a:r>
            <a:r>
              <a:rPr lang="es-ES_tradnl" sz="2400" b="1" i="1" dirty="0" err="1" smtClean="0">
                <a:latin typeface="Calibri" pitchFamily="34" charset="0"/>
              </a:rPr>
              <a:t>microblogging</a:t>
            </a:r>
            <a:r>
              <a:rPr lang="es-ES_tradnl" sz="2400" b="1" dirty="0" smtClean="0">
                <a:latin typeface="Calibri" pitchFamily="34" charset="0"/>
              </a:rPr>
              <a:t> en el que tiene lugar de una </a:t>
            </a:r>
            <a:r>
              <a:rPr lang="es-ES" sz="2400" b="1" dirty="0" smtClean="0">
                <a:latin typeface="Calibri" pitchFamily="34" charset="0"/>
              </a:rPr>
              <a:t>manera activa conversaciones con mensajes cortos(</a:t>
            </a:r>
            <a:r>
              <a:rPr lang="es-ES" sz="2400" b="1" i="1" dirty="0" smtClean="0">
                <a:latin typeface="Calibri" pitchFamily="34" charset="0"/>
              </a:rPr>
              <a:t>tweets</a:t>
            </a:r>
            <a:r>
              <a:rPr lang="es-ES" sz="2400" b="1" dirty="0" smtClean="0">
                <a:latin typeface="Calibri" pitchFamily="34" charset="0"/>
              </a:rPr>
              <a:t>) de no más de 140 caracteres</a:t>
            </a:r>
            <a:endParaRPr lang="es-ES" b="1" dirty="0" smtClean="0">
              <a:latin typeface="Calibri" pitchFamily="34" charset="0"/>
            </a:endParaRPr>
          </a:p>
        </p:txBody>
      </p:sp>
      <p:pic>
        <p:nvPicPr>
          <p:cNvPr id="5" name="4 Marcador de contenido" descr="twitter.bmp"/>
          <p:cNvPicPr>
            <a:picLocks noGrp="1" noChangeAspect="1"/>
          </p:cNvPicPr>
          <p:nvPr>
            <p:ph idx="1"/>
          </p:nvPr>
        </p:nvPicPr>
        <p:blipFill>
          <a:blip r:embed="rId2"/>
          <a:stretch>
            <a:fillRect/>
          </a:stretch>
        </p:blipFill>
        <p:spPr>
          <a:xfrm>
            <a:off x="-1" y="0"/>
            <a:ext cx="1238400" cy="1238400"/>
          </a:xfrm>
          <a:effectLst>
            <a:softEdge rad="63500"/>
          </a:effectLst>
        </p:spPr>
      </p:pic>
      <p:pic>
        <p:nvPicPr>
          <p:cNvPr id="68611" name="3 Imagen" descr="Imagen1.png"/>
          <p:cNvPicPr>
            <a:picLocks noChangeAspect="1"/>
          </p:cNvPicPr>
          <p:nvPr/>
        </p:nvPicPr>
        <p:blipFill>
          <a:blip r:embed="rId3"/>
          <a:srcRect/>
          <a:stretch>
            <a:fillRect/>
          </a:stretch>
        </p:blipFill>
        <p:spPr bwMode="auto">
          <a:xfrm>
            <a:off x="188913" y="5983288"/>
            <a:ext cx="2260600" cy="706437"/>
          </a:xfrm>
          <a:prstGeom prst="rect">
            <a:avLst/>
          </a:prstGeom>
          <a:noFill/>
          <a:ln w="9525">
            <a:noFill/>
            <a:miter lim="800000"/>
            <a:headEnd/>
            <a:tailEnd/>
          </a:ln>
        </p:spPr>
      </p:pic>
      <p:pic>
        <p:nvPicPr>
          <p:cNvPr id="3074" name="Picture 2"/>
          <p:cNvPicPr>
            <a:picLocks noChangeAspect="1" noChangeArrowheads="1"/>
          </p:cNvPicPr>
          <p:nvPr/>
        </p:nvPicPr>
        <p:blipFill>
          <a:blip r:embed="rId4"/>
          <a:srcRect l="15260" t="14214" r="17749" b="25444"/>
          <a:stretch>
            <a:fillRect/>
          </a:stretch>
        </p:blipFill>
        <p:spPr bwMode="auto">
          <a:xfrm>
            <a:off x="1330415" y="1927103"/>
            <a:ext cx="6483169" cy="4379775"/>
          </a:xfrm>
          <a:prstGeom prst="rect">
            <a:avLst/>
          </a:prstGeom>
          <a:noFill/>
          <a:ln w="9525">
            <a:noFill/>
            <a:miter lim="800000"/>
            <a:headEnd/>
            <a:tailEnd/>
          </a:ln>
          <a:effectLst>
            <a:softEdge rad="31750"/>
          </a:effectLst>
        </p:spPr>
      </p:pic>
    </p:spTree>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1 Título"/>
          <p:cNvSpPr>
            <a:spLocks noGrp="1"/>
          </p:cNvSpPr>
          <p:nvPr>
            <p:ph type="title"/>
          </p:nvPr>
        </p:nvSpPr>
        <p:spPr/>
        <p:txBody>
          <a:bodyPr/>
          <a:lstStyle/>
          <a:p>
            <a:r>
              <a:rPr lang="es-ES" b="1" dirty="0" smtClean="0">
                <a:latin typeface="Calibri" pitchFamily="34" charset="0"/>
              </a:rPr>
              <a:t>Canal </a:t>
            </a:r>
            <a:r>
              <a:rPr lang="es-ES" b="1" dirty="0" err="1" smtClean="0">
                <a:latin typeface="Calibri" pitchFamily="34" charset="0"/>
              </a:rPr>
              <a:t>Youtube</a:t>
            </a:r>
            <a:r>
              <a:rPr lang="es-ES" b="1" dirty="0" smtClean="0">
                <a:latin typeface="Calibri" pitchFamily="34" charset="0"/>
              </a:rPr>
              <a:t/>
            </a:r>
            <a:br>
              <a:rPr lang="es-ES" b="1" dirty="0" smtClean="0">
                <a:latin typeface="Calibri" pitchFamily="34" charset="0"/>
              </a:rPr>
            </a:br>
            <a:r>
              <a:rPr lang="es-ES" sz="2400" b="1" dirty="0" smtClean="0">
                <a:latin typeface="Calibri" pitchFamily="34" charset="0"/>
              </a:rPr>
              <a:t>Videos producidos por la Biblioteca: material promocional, </a:t>
            </a:r>
            <a:r>
              <a:rPr lang="es-ES" sz="2400" b="1" dirty="0" err="1" smtClean="0">
                <a:latin typeface="Calibri" pitchFamily="34" charset="0"/>
              </a:rPr>
              <a:t>videotutoriales</a:t>
            </a:r>
            <a:r>
              <a:rPr lang="es-ES" sz="2400" b="1" dirty="0" smtClean="0">
                <a:latin typeface="Calibri" pitchFamily="34" charset="0"/>
              </a:rPr>
              <a:t>, retransmisión de actos…</a:t>
            </a:r>
          </a:p>
        </p:txBody>
      </p:sp>
      <p:pic>
        <p:nvPicPr>
          <p:cNvPr id="5" name="4 Marcador de contenido" descr="toutube.bmp"/>
          <p:cNvPicPr>
            <a:picLocks noGrp="1" noChangeAspect="1"/>
          </p:cNvPicPr>
          <p:nvPr>
            <p:ph idx="1"/>
          </p:nvPr>
        </p:nvPicPr>
        <p:blipFill>
          <a:blip r:embed="rId2"/>
          <a:stretch>
            <a:fillRect/>
          </a:stretch>
        </p:blipFill>
        <p:spPr>
          <a:xfrm>
            <a:off x="0" y="0"/>
            <a:ext cx="1104900" cy="1104900"/>
          </a:xfrm>
          <a:effectLst>
            <a:softEdge rad="63500"/>
          </a:effectLst>
        </p:spPr>
      </p:pic>
      <p:pic>
        <p:nvPicPr>
          <p:cNvPr id="69635" name="3 Imagen" descr="Imagen1.png"/>
          <p:cNvPicPr>
            <a:picLocks noChangeAspect="1"/>
          </p:cNvPicPr>
          <p:nvPr/>
        </p:nvPicPr>
        <p:blipFill>
          <a:blip r:embed="rId3"/>
          <a:srcRect/>
          <a:stretch>
            <a:fillRect/>
          </a:stretch>
        </p:blipFill>
        <p:spPr bwMode="auto">
          <a:xfrm>
            <a:off x="188913" y="5983288"/>
            <a:ext cx="2260600" cy="706437"/>
          </a:xfrm>
          <a:prstGeom prst="rect">
            <a:avLst/>
          </a:prstGeom>
          <a:noFill/>
          <a:ln w="9525">
            <a:noFill/>
            <a:miter lim="800000"/>
            <a:headEnd/>
            <a:tailEnd/>
          </a:ln>
        </p:spPr>
      </p:pic>
      <p:pic>
        <p:nvPicPr>
          <p:cNvPr id="1026" name="Picture 2"/>
          <p:cNvPicPr>
            <a:picLocks noChangeAspect="1" noChangeArrowheads="1"/>
          </p:cNvPicPr>
          <p:nvPr/>
        </p:nvPicPr>
        <p:blipFill>
          <a:blip r:embed="rId4"/>
          <a:srcRect l="7396" t="10672" r="7035" b="11316"/>
          <a:stretch>
            <a:fillRect/>
          </a:stretch>
        </p:blipFill>
        <p:spPr bwMode="auto">
          <a:xfrm>
            <a:off x="1365813" y="1771089"/>
            <a:ext cx="6739213" cy="4608000"/>
          </a:xfrm>
          <a:prstGeom prst="rect">
            <a:avLst/>
          </a:prstGeom>
          <a:noFill/>
          <a:ln w="9525">
            <a:noFill/>
            <a:miter lim="800000"/>
            <a:headEnd/>
            <a:tailEnd/>
          </a:ln>
          <a:effectLst>
            <a:softEdge rad="31750"/>
          </a:effectLst>
        </p:spPr>
      </p:pic>
    </p:spTree>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ambio_habitos_lectura.jpg"/>
          <p:cNvPicPr>
            <a:picLocks noChangeAspect="1"/>
          </p:cNvPicPr>
          <p:nvPr/>
        </p:nvPicPr>
        <p:blipFill>
          <a:blip r:embed="rId2"/>
          <a:srcRect r="4933" b="6759"/>
          <a:stretch>
            <a:fillRect/>
          </a:stretch>
        </p:blipFill>
        <p:spPr>
          <a:xfrm>
            <a:off x="2199190" y="2469265"/>
            <a:ext cx="4907666" cy="2299505"/>
          </a:xfrm>
          <a:prstGeom prst="rect">
            <a:avLst/>
          </a:prstGeom>
          <a:effectLst>
            <a:softEdge rad="317500"/>
          </a:effectLst>
        </p:spPr>
      </p:pic>
      <p:sp>
        <p:nvSpPr>
          <p:cNvPr id="3" name="Marcador de contenido 2"/>
          <p:cNvSpPr>
            <a:spLocks noGrp="1"/>
          </p:cNvSpPr>
          <p:nvPr>
            <p:ph idx="1"/>
          </p:nvPr>
        </p:nvSpPr>
        <p:spPr>
          <a:xfrm>
            <a:off x="914400" y="1735138"/>
            <a:ext cx="8043863" cy="4954587"/>
          </a:xfrm>
        </p:spPr>
        <p:txBody>
          <a:bodyPr/>
          <a:lstStyle/>
          <a:p>
            <a:pPr eaLnBrk="1" hangingPunct="1">
              <a:buFontTx/>
              <a:buNone/>
            </a:pPr>
            <a:r>
              <a:rPr lang="es-ES_tradnl" b="1" dirty="0" smtClean="0">
                <a:latin typeface="Calibri" pitchFamily="34" charset="0"/>
              </a:rPr>
              <a:t>    “Lectura en papel” versus “Lectura en pantallas”</a:t>
            </a:r>
          </a:p>
          <a:p>
            <a:pPr eaLnBrk="1" hangingPunct="1"/>
            <a:endParaRPr lang="es-ES_tradnl" b="1" dirty="0" smtClean="0"/>
          </a:p>
          <a:p>
            <a:pPr eaLnBrk="1" hangingPunct="1"/>
            <a:endParaRPr lang="es-ES" b="1" dirty="0" smtClean="0">
              <a:latin typeface="Calibri" pitchFamily="34" charset="0"/>
            </a:endParaRPr>
          </a:p>
          <a:p>
            <a:pPr eaLnBrk="1" hangingPunct="1"/>
            <a:endParaRPr lang="es-ES" b="1" dirty="0" smtClean="0">
              <a:latin typeface="Calibri" pitchFamily="34" charset="0"/>
            </a:endParaRPr>
          </a:p>
          <a:p>
            <a:pPr eaLnBrk="1" hangingPunct="1">
              <a:buFontTx/>
              <a:buNone/>
            </a:pPr>
            <a:r>
              <a:rPr lang="es-ES" b="1" dirty="0" smtClean="0">
                <a:latin typeface="Calibri" pitchFamily="34" charset="0"/>
              </a:rPr>
              <a:t>     </a:t>
            </a:r>
          </a:p>
          <a:p>
            <a:pPr eaLnBrk="1" hangingPunct="1">
              <a:buFontTx/>
              <a:buNone/>
            </a:pPr>
            <a:r>
              <a:rPr lang="es-ES" b="1" dirty="0" smtClean="0">
                <a:latin typeface="Calibri" pitchFamily="34" charset="0"/>
              </a:rPr>
              <a:t>     </a:t>
            </a:r>
            <a:r>
              <a:rPr lang="es-ES" b="1" i="1" dirty="0" smtClean="0">
                <a:latin typeface="Calibri" pitchFamily="34" charset="0"/>
              </a:rPr>
              <a:t>“Es necesario respetar lo viejo si funciona, adoptar lo nuevo si nos ayuda a mejorar y no tener ningún reparo en copiar de otros si nos permite avanzar”</a:t>
            </a:r>
          </a:p>
          <a:p>
            <a:pPr eaLnBrk="1" hangingPunct="1">
              <a:buFontTx/>
              <a:buNone/>
            </a:pPr>
            <a:r>
              <a:rPr lang="es-ES" b="1" dirty="0" smtClean="0">
                <a:latin typeface="Calibri" pitchFamily="34" charset="0"/>
              </a:rPr>
              <a:t>                                                                                      </a:t>
            </a:r>
            <a:r>
              <a:rPr lang="es-ES" b="1" dirty="0" err="1" smtClean="0">
                <a:latin typeface="Calibri" pitchFamily="34" charset="0"/>
              </a:rPr>
              <a:t>Didac</a:t>
            </a:r>
            <a:r>
              <a:rPr lang="es-ES" b="1" dirty="0" smtClean="0">
                <a:latin typeface="Calibri" pitchFamily="34" charset="0"/>
              </a:rPr>
              <a:t> </a:t>
            </a:r>
            <a:r>
              <a:rPr lang="es-ES" b="1" dirty="0" err="1" smtClean="0">
                <a:latin typeface="Calibri" pitchFamily="34" charset="0"/>
              </a:rPr>
              <a:t>Margaix</a:t>
            </a:r>
            <a:endParaRPr lang="es-ES" b="1" dirty="0" smtClean="0">
              <a:latin typeface="Calibri" pitchFamily="34" charset="0"/>
            </a:endParaRPr>
          </a:p>
          <a:p>
            <a:pPr eaLnBrk="1" hangingPunct="1"/>
            <a:endParaRPr lang="es-ES_tradnl" dirty="0" smtClean="0"/>
          </a:p>
          <a:p>
            <a:pPr eaLnBrk="1" hangingPunct="1"/>
            <a:endParaRPr lang="es-ES_tradnl" dirty="0" smtClean="0"/>
          </a:p>
        </p:txBody>
      </p:sp>
      <p:sp>
        <p:nvSpPr>
          <p:cNvPr id="47107" name="Título 1"/>
          <p:cNvSpPr>
            <a:spLocks noGrp="1"/>
          </p:cNvSpPr>
          <p:nvPr>
            <p:ph type="title"/>
          </p:nvPr>
        </p:nvSpPr>
        <p:spPr/>
        <p:txBody>
          <a:bodyPr/>
          <a:lstStyle/>
          <a:p>
            <a:pPr eaLnBrk="1" hangingPunct="1"/>
            <a:r>
              <a:rPr lang="es-ES_tradnl" b="1" dirty="0" smtClean="0">
                <a:latin typeface="Calibri" pitchFamily="34" charset="0"/>
              </a:rPr>
              <a:t>Nuevos hábitos de lectura </a:t>
            </a:r>
          </a:p>
        </p:txBody>
      </p:sp>
      <p:pic>
        <p:nvPicPr>
          <p:cNvPr id="47108" name="4 Imagen" descr="Imagen1.png"/>
          <p:cNvPicPr>
            <a:picLocks noChangeAspect="1"/>
          </p:cNvPicPr>
          <p:nvPr/>
        </p:nvPicPr>
        <p:blipFill>
          <a:blip r:embed="rId3"/>
          <a:srcRect/>
          <a:stretch>
            <a:fillRect/>
          </a:stretch>
        </p:blipFill>
        <p:spPr bwMode="auto">
          <a:xfrm>
            <a:off x="188913" y="5983288"/>
            <a:ext cx="2260600" cy="706437"/>
          </a:xfrm>
          <a:prstGeom prst="rect">
            <a:avLst/>
          </a:prstGeom>
          <a:noFill/>
          <a:ln w="9525">
            <a:noFill/>
            <a:miter lim="800000"/>
            <a:headEnd/>
            <a:tailEnd/>
          </a:ln>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ou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 Título"/>
          <p:cNvSpPr>
            <a:spLocks noGrp="1"/>
          </p:cNvSpPr>
          <p:nvPr>
            <p:ph type="title"/>
          </p:nvPr>
        </p:nvSpPr>
        <p:spPr>
          <a:xfrm>
            <a:off x="914400" y="1"/>
            <a:ext cx="7313613" cy="832157"/>
          </a:xfrm>
        </p:spPr>
        <p:txBody>
          <a:bodyPr/>
          <a:lstStyle/>
          <a:p>
            <a:r>
              <a:rPr lang="es-ES" b="1" dirty="0" smtClean="0">
                <a:latin typeface="Calibri" pitchFamily="34" charset="0"/>
              </a:rPr>
              <a:t>Opac social</a:t>
            </a:r>
          </a:p>
        </p:txBody>
      </p:sp>
      <p:sp>
        <p:nvSpPr>
          <p:cNvPr id="71682" name="2 Marcador de contenido"/>
          <p:cNvSpPr>
            <a:spLocks noGrp="1"/>
          </p:cNvSpPr>
          <p:nvPr>
            <p:ph idx="1"/>
          </p:nvPr>
        </p:nvSpPr>
        <p:spPr>
          <a:xfrm>
            <a:off x="188913" y="832158"/>
            <a:ext cx="8779907" cy="4959042"/>
          </a:xfrm>
        </p:spPr>
        <p:txBody>
          <a:bodyPr/>
          <a:lstStyle/>
          <a:p>
            <a:pPr>
              <a:buFontTx/>
              <a:buNone/>
            </a:pPr>
            <a:r>
              <a:rPr lang="es-ES" b="1" dirty="0" smtClean="0">
                <a:latin typeface="Calibri" pitchFamily="34" charset="0"/>
              </a:rPr>
              <a:t>       Aplicación de las tecnologías y de las actitudes del la Web 2.0 al catálogo bibliográfico</a:t>
            </a:r>
            <a:endParaRPr lang="es-ES" dirty="0" smtClean="0"/>
          </a:p>
          <a:p>
            <a:pPr>
              <a:buFontTx/>
              <a:buNone/>
            </a:pPr>
            <a:endParaRPr lang="es-ES" dirty="0" smtClean="0"/>
          </a:p>
        </p:txBody>
      </p:sp>
      <p:pic>
        <p:nvPicPr>
          <p:cNvPr id="71683" name="3 Imagen" descr="Imagen1.png"/>
          <p:cNvPicPr>
            <a:picLocks noChangeAspect="1"/>
          </p:cNvPicPr>
          <p:nvPr/>
        </p:nvPicPr>
        <p:blipFill>
          <a:blip r:embed="rId2"/>
          <a:srcRect/>
          <a:stretch>
            <a:fillRect/>
          </a:stretch>
        </p:blipFill>
        <p:spPr bwMode="auto">
          <a:xfrm>
            <a:off x="188913" y="5983288"/>
            <a:ext cx="2260600" cy="706437"/>
          </a:xfrm>
          <a:prstGeom prst="rect">
            <a:avLst/>
          </a:prstGeom>
          <a:noFill/>
          <a:ln w="9525">
            <a:noFill/>
            <a:miter lim="800000"/>
            <a:headEnd/>
            <a:tailEnd/>
          </a:ln>
        </p:spPr>
      </p:pic>
      <p:pic>
        <p:nvPicPr>
          <p:cNvPr id="5" name="Imagen 4" descr="opac1.tiff"/>
          <p:cNvPicPr>
            <a:picLocks noChangeAspect="1"/>
          </p:cNvPicPr>
          <p:nvPr/>
        </p:nvPicPr>
        <p:blipFill>
          <a:blip r:embed="rId3"/>
          <a:srcRect t="9714" r="28158" b="7804"/>
          <a:stretch>
            <a:fillRect/>
          </a:stretch>
        </p:blipFill>
        <p:spPr>
          <a:xfrm>
            <a:off x="0" y="1703112"/>
            <a:ext cx="6569228" cy="2107294"/>
          </a:xfrm>
          <a:prstGeom prst="rect">
            <a:avLst/>
          </a:prstGeom>
          <a:ln>
            <a:noFill/>
          </a:ln>
          <a:effectLst>
            <a:softEdge rad="112500"/>
          </a:effectLst>
        </p:spPr>
      </p:pic>
      <p:pic>
        <p:nvPicPr>
          <p:cNvPr id="7" name="Imagen 6" descr="opac3.tiff"/>
          <p:cNvPicPr>
            <a:picLocks noChangeAspect="1"/>
          </p:cNvPicPr>
          <p:nvPr/>
        </p:nvPicPr>
        <p:blipFill>
          <a:blip r:embed="rId4"/>
          <a:srcRect r="20814"/>
          <a:stretch>
            <a:fillRect/>
          </a:stretch>
        </p:blipFill>
        <p:spPr>
          <a:xfrm>
            <a:off x="1903251" y="4160788"/>
            <a:ext cx="7240749" cy="2229087"/>
          </a:xfrm>
          <a:prstGeom prst="rect">
            <a:avLst/>
          </a:prstGeom>
          <a:ln>
            <a:noFill/>
          </a:ln>
          <a:effectLst>
            <a:softEdge rad="112500"/>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 Título"/>
          <p:cNvSpPr>
            <a:spLocks noGrp="1"/>
          </p:cNvSpPr>
          <p:nvPr>
            <p:ph type="title"/>
          </p:nvPr>
        </p:nvSpPr>
        <p:spPr>
          <a:xfrm>
            <a:off x="358960" y="268224"/>
            <a:ext cx="8529008" cy="1103376"/>
          </a:xfrm>
        </p:spPr>
        <p:txBody>
          <a:bodyPr/>
          <a:lstStyle/>
          <a:p>
            <a:r>
              <a:rPr lang="es-ES" b="1" dirty="0" smtClean="0">
                <a:latin typeface="Calibri" pitchFamily="34" charset="0"/>
              </a:rPr>
              <a:t>Marcadores sociales del Opac </a:t>
            </a:r>
          </a:p>
        </p:txBody>
      </p:sp>
      <p:sp>
        <p:nvSpPr>
          <p:cNvPr id="71682" name="2 Marcador de contenido"/>
          <p:cNvSpPr>
            <a:spLocks noGrp="1"/>
          </p:cNvSpPr>
          <p:nvPr>
            <p:ph idx="1"/>
          </p:nvPr>
        </p:nvSpPr>
        <p:spPr/>
        <p:txBody>
          <a:bodyPr/>
          <a:lstStyle/>
          <a:p>
            <a:pPr>
              <a:buFontTx/>
              <a:buNone/>
            </a:pPr>
            <a:endParaRPr lang="es-ES" dirty="0" smtClean="0"/>
          </a:p>
          <a:p>
            <a:pPr>
              <a:buFontTx/>
              <a:buNone/>
            </a:pPr>
            <a:endParaRPr lang="es-ES" dirty="0" smtClean="0"/>
          </a:p>
        </p:txBody>
      </p:sp>
      <p:sp>
        <p:nvSpPr>
          <p:cNvPr id="11" name="10 Marcador de contenido"/>
          <p:cNvSpPr>
            <a:spLocks noGrp="1"/>
          </p:cNvSpPr>
          <p:nvPr>
            <p:ph sz="half" idx="4294967295"/>
          </p:nvPr>
        </p:nvSpPr>
        <p:spPr>
          <a:xfrm>
            <a:off x="188913" y="1371600"/>
            <a:ext cx="4139247" cy="1932432"/>
          </a:xfrm>
        </p:spPr>
        <p:txBody>
          <a:bodyPr/>
          <a:lstStyle/>
          <a:p>
            <a:pPr>
              <a:buNone/>
            </a:pPr>
            <a:r>
              <a:rPr lang="es-ES_tradnl" sz="2400" b="1" dirty="0" smtClean="0"/>
              <a:t>      </a:t>
            </a:r>
            <a:r>
              <a:rPr lang="es-ES_tradnl" sz="2400" b="1" dirty="0" smtClean="0">
                <a:latin typeface="Calibri" pitchFamily="34" charset="0"/>
              </a:rPr>
              <a:t>Son servicios web 2.0 que permiten almacenar, clasificar y compartir enlaces en Internet</a:t>
            </a:r>
            <a:endParaRPr lang="es-ES" sz="2400" b="1" dirty="0">
              <a:latin typeface="Calibri" pitchFamily="34" charset="0"/>
            </a:endParaRPr>
          </a:p>
        </p:txBody>
      </p:sp>
      <p:pic>
        <p:nvPicPr>
          <p:cNvPr id="71683" name="3 Imagen" descr="Imagen1.png"/>
          <p:cNvPicPr>
            <a:picLocks noChangeAspect="1"/>
          </p:cNvPicPr>
          <p:nvPr/>
        </p:nvPicPr>
        <p:blipFill>
          <a:blip r:embed="rId2"/>
          <a:srcRect/>
          <a:stretch>
            <a:fillRect/>
          </a:stretch>
        </p:blipFill>
        <p:spPr bwMode="auto">
          <a:xfrm>
            <a:off x="188913" y="5983288"/>
            <a:ext cx="2260600" cy="706437"/>
          </a:xfrm>
          <a:prstGeom prst="rect">
            <a:avLst/>
          </a:prstGeom>
          <a:noFill/>
          <a:ln w="9525">
            <a:noFill/>
            <a:miter lim="800000"/>
            <a:headEnd/>
            <a:tailEnd/>
          </a:ln>
        </p:spPr>
      </p:pic>
      <p:pic>
        <p:nvPicPr>
          <p:cNvPr id="8" name="Imagen 7" descr="opac2.tiff"/>
          <p:cNvPicPr>
            <a:picLocks noChangeAspect="1"/>
          </p:cNvPicPr>
          <p:nvPr/>
        </p:nvPicPr>
        <p:blipFill>
          <a:blip r:embed="rId3"/>
          <a:srcRect l="23834" t="49842" r="24943" b="15506"/>
          <a:stretch>
            <a:fillRect/>
          </a:stretch>
        </p:blipFill>
        <p:spPr>
          <a:xfrm>
            <a:off x="914400" y="3304032"/>
            <a:ext cx="3077882" cy="776941"/>
          </a:xfrm>
          <a:prstGeom prst="rect">
            <a:avLst/>
          </a:prstGeom>
          <a:ln>
            <a:noFill/>
          </a:ln>
          <a:effectLst>
            <a:softEdge rad="112500"/>
          </a:effectLst>
        </p:spPr>
      </p:pic>
      <p:pic>
        <p:nvPicPr>
          <p:cNvPr id="9" name="Imagen 8" descr="opac4.tiff"/>
          <p:cNvPicPr>
            <a:picLocks noChangeAspect="1"/>
          </p:cNvPicPr>
          <p:nvPr/>
        </p:nvPicPr>
        <p:blipFill>
          <a:blip r:embed="rId4"/>
          <a:srcRect l="15486" t="16854" r="66424"/>
          <a:stretch>
            <a:fillRect/>
          </a:stretch>
        </p:blipFill>
        <p:spPr>
          <a:xfrm>
            <a:off x="4494020" y="1310887"/>
            <a:ext cx="1654168" cy="5378838"/>
          </a:xfrm>
          <a:prstGeom prst="rect">
            <a:avLst/>
          </a:prstGeom>
        </p:spPr>
      </p:pic>
      <p:pic>
        <p:nvPicPr>
          <p:cNvPr id="10" name="Imagen 9" descr="opac4.tiff"/>
          <p:cNvPicPr>
            <a:picLocks noChangeAspect="1"/>
          </p:cNvPicPr>
          <p:nvPr/>
        </p:nvPicPr>
        <p:blipFill>
          <a:blip r:embed="rId4"/>
          <a:srcRect l="78547" t="16854" r="2295"/>
          <a:stretch>
            <a:fillRect/>
          </a:stretch>
        </p:blipFill>
        <p:spPr>
          <a:xfrm>
            <a:off x="6716713" y="1310887"/>
            <a:ext cx="1751794" cy="5378838"/>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4"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ítulo 1"/>
          <p:cNvSpPr>
            <a:spLocks noGrp="1"/>
          </p:cNvSpPr>
          <p:nvPr>
            <p:ph type="title"/>
          </p:nvPr>
        </p:nvSpPr>
        <p:spPr>
          <a:xfrm>
            <a:off x="0" y="196850"/>
            <a:ext cx="9144000" cy="900113"/>
          </a:xfrm>
        </p:spPr>
        <p:txBody>
          <a:bodyPr/>
          <a:lstStyle/>
          <a:p>
            <a:r>
              <a:rPr lang="es-ES_tradnl" b="1" dirty="0" smtClean="0">
                <a:latin typeface="Calibri" pitchFamily="34" charset="0"/>
              </a:rPr>
              <a:t>Decálogo del Buen Bibliotecario 2.0</a:t>
            </a:r>
          </a:p>
        </p:txBody>
      </p:sp>
      <p:sp>
        <p:nvSpPr>
          <p:cNvPr id="3" name="Marcador de contenido 2"/>
          <p:cNvSpPr>
            <a:spLocks noGrp="1"/>
          </p:cNvSpPr>
          <p:nvPr>
            <p:ph idx="1"/>
          </p:nvPr>
        </p:nvSpPr>
        <p:spPr>
          <a:xfrm>
            <a:off x="431800" y="1096963"/>
            <a:ext cx="8272463" cy="4167187"/>
          </a:xfrm>
        </p:spPr>
        <p:txBody>
          <a:bodyPr>
            <a:normAutofit/>
          </a:bodyPr>
          <a:lstStyle/>
          <a:p>
            <a:pPr>
              <a:lnSpc>
                <a:spcPct val="90000"/>
              </a:lnSpc>
            </a:pPr>
            <a:r>
              <a:rPr lang="es-ES" b="1" dirty="0" smtClean="0">
                <a:latin typeface="Calibri" pitchFamily="34" charset="0"/>
              </a:rPr>
              <a:t>Reconoceré que el universo de la cultura informacional está cambiando muy rápidamente y que las bibliotecas tienen que responder positivamente a esos cambios para reforzar los servicios que los usuarios necesitan y quieren</a:t>
            </a:r>
            <a:endParaRPr lang="es-ES_tradnl" b="1" dirty="0" smtClean="0">
              <a:latin typeface="Calibri" pitchFamily="34" charset="0"/>
            </a:endParaRPr>
          </a:p>
          <a:p>
            <a:pPr>
              <a:lnSpc>
                <a:spcPct val="90000"/>
              </a:lnSpc>
            </a:pPr>
            <a:r>
              <a:rPr lang="es-ES" b="1" dirty="0" smtClean="0">
                <a:latin typeface="Calibri" pitchFamily="34" charset="0"/>
              </a:rPr>
              <a:t>Me educaré sobre la cultura informacional de mis usuarios y buscaré formas de incorporar lo que aprendo a los servicios de la biblioteca</a:t>
            </a:r>
          </a:p>
          <a:p>
            <a:pPr>
              <a:lnSpc>
                <a:spcPct val="90000"/>
              </a:lnSpc>
            </a:pPr>
            <a:r>
              <a:rPr lang="es-ES" b="1" dirty="0" smtClean="0">
                <a:latin typeface="Calibri" pitchFamily="34" charset="0"/>
              </a:rPr>
              <a:t>No seré paternalista en relación a mi biblioteca, sino que observaré claramente su situación y haré una evaluación honesta lo que puede ser mejorado</a:t>
            </a:r>
            <a:endParaRPr lang="es-ES_tradnl" b="1" dirty="0" smtClean="0">
              <a:latin typeface="Calibri" pitchFamily="34" charset="0"/>
            </a:endParaRPr>
          </a:p>
          <a:p>
            <a:pPr>
              <a:lnSpc>
                <a:spcPct val="90000"/>
              </a:lnSpc>
            </a:pPr>
            <a:endParaRPr lang="es-ES_tradnl" dirty="0" smtClean="0"/>
          </a:p>
        </p:txBody>
      </p:sp>
      <p:pic>
        <p:nvPicPr>
          <p:cNvPr id="74755" name="3 Imagen" descr="Imagen1.png"/>
          <p:cNvPicPr>
            <a:picLocks noChangeAspect="1"/>
          </p:cNvPicPr>
          <p:nvPr/>
        </p:nvPicPr>
        <p:blipFill>
          <a:blip r:embed="rId2"/>
          <a:srcRect/>
          <a:stretch>
            <a:fillRect/>
          </a:stretch>
        </p:blipFill>
        <p:spPr bwMode="auto">
          <a:xfrm>
            <a:off x="188913" y="5983288"/>
            <a:ext cx="2260600" cy="706437"/>
          </a:xfrm>
          <a:prstGeom prst="rect">
            <a:avLst/>
          </a:prstGeom>
          <a:noFill/>
          <a:ln w="9525">
            <a:noFill/>
            <a:miter lim="800000"/>
            <a:headEnd/>
            <a:tailEnd/>
          </a:ln>
        </p:spPr>
      </p:pic>
      <p:pic>
        <p:nvPicPr>
          <p:cNvPr id="5" name="Imagen 4" descr="mundo.jpg"/>
          <p:cNvPicPr>
            <a:picLocks noChangeAspect="1"/>
          </p:cNvPicPr>
          <p:nvPr/>
        </p:nvPicPr>
        <p:blipFill>
          <a:blip r:embed="rId3"/>
          <a:stretch>
            <a:fillRect/>
          </a:stretch>
        </p:blipFill>
        <p:spPr>
          <a:xfrm>
            <a:off x="7017432" y="4792967"/>
            <a:ext cx="1916963" cy="1897200"/>
          </a:xfrm>
          <a:prstGeom prst="rect">
            <a:avLst/>
          </a:prstGeom>
          <a:effectLst>
            <a:softEdge rad="127000"/>
          </a:effectLst>
        </p:spPr>
      </p:pic>
    </p:spTree>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ítulo 1"/>
          <p:cNvSpPr>
            <a:spLocks noGrp="1"/>
          </p:cNvSpPr>
          <p:nvPr>
            <p:ph type="title"/>
          </p:nvPr>
        </p:nvSpPr>
        <p:spPr>
          <a:xfrm>
            <a:off x="0" y="222250"/>
            <a:ext cx="9144000" cy="936625"/>
          </a:xfrm>
        </p:spPr>
        <p:txBody>
          <a:bodyPr/>
          <a:lstStyle/>
          <a:p>
            <a:r>
              <a:rPr lang="es-ES_tradnl" b="1" dirty="0" smtClean="0">
                <a:latin typeface="Calibri" pitchFamily="34" charset="0"/>
              </a:rPr>
              <a:t>Decálogo del Buen Bibliotecario 2.0</a:t>
            </a:r>
          </a:p>
        </p:txBody>
      </p:sp>
      <p:sp>
        <p:nvSpPr>
          <p:cNvPr id="3" name="Marcador de contenido 2"/>
          <p:cNvSpPr>
            <a:spLocks noGrp="1"/>
          </p:cNvSpPr>
          <p:nvPr>
            <p:ph idx="1"/>
          </p:nvPr>
        </p:nvSpPr>
        <p:spPr>
          <a:xfrm>
            <a:off x="493713" y="1158875"/>
            <a:ext cx="8308975" cy="4364038"/>
          </a:xfrm>
        </p:spPr>
        <p:txBody>
          <a:bodyPr rtlCol="0">
            <a:normAutofit fontScale="92500" lnSpcReduction="20000"/>
          </a:bodyPr>
          <a:lstStyle/>
          <a:p>
            <a:pPr fontAlgn="auto">
              <a:spcAft>
                <a:spcPts val="0"/>
              </a:spcAft>
              <a:defRPr/>
            </a:pPr>
            <a:r>
              <a:rPr lang="es-ES" sz="2600" b="1" dirty="0" smtClean="0">
                <a:latin typeface="Calibri" pitchFamily="34" charset="0"/>
              </a:rPr>
              <a:t>Seré un participante activo para mejorar mi biblioteca.</a:t>
            </a:r>
            <a:r>
              <a:rPr lang="es-ES_tradnl" sz="2600" b="1" dirty="0" smtClean="0">
                <a:latin typeface="Calibri" pitchFamily="34" charset="0"/>
              </a:rPr>
              <a:t/>
            </a:r>
            <a:br>
              <a:rPr lang="es-ES_tradnl" sz="2600" b="1" dirty="0" smtClean="0">
                <a:latin typeface="Calibri" pitchFamily="34" charset="0"/>
              </a:rPr>
            </a:br>
            <a:r>
              <a:rPr lang="es-ES" sz="2600" b="1" dirty="0" smtClean="0">
                <a:latin typeface="Calibri" pitchFamily="34" charset="0"/>
              </a:rPr>
              <a:t>Reconoceré que las bibliotecas evolucionan muy lentamente y trabajaré con mis colegas</a:t>
            </a:r>
          </a:p>
          <a:p>
            <a:pPr fontAlgn="auto">
              <a:spcAft>
                <a:spcPts val="0"/>
              </a:spcAft>
              <a:defRPr/>
            </a:pPr>
            <a:r>
              <a:rPr lang="es-ES" sz="2600" b="1" dirty="0" smtClean="0">
                <a:latin typeface="Calibri" pitchFamily="34" charset="0"/>
              </a:rPr>
              <a:t>Reconoceré que las bibliotecas evolucionan muy lentamente y trabajaré con mis colegas para fomentar nuestra sensibilidad a que ésto cambie</a:t>
            </a:r>
            <a:endParaRPr lang="es-ES_tradnl" sz="2600" b="1" dirty="0" smtClean="0">
              <a:latin typeface="Calibri" pitchFamily="34" charset="0"/>
            </a:endParaRPr>
          </a:p>
          <a:p>
            <a:pPr fontAlgn="auto">
              <a:spcAft>
                <a:spcPts val="0"/>
              </a:spcAft>
              <a:defRPr/>
            </a:pPr>
            <a:r>
              <a:rPr lang="es-ES" sz="2600" b="1" dirty="0" smtClean="0">
                <a:latin typeface="Calibri" pitchFamily="34" charset="0"/>
              </a:rPr>
              <a:t>Seré valiente para enfrentarme a la propuesta de nuevos servicios y nuevos modos de mejorarlos, aunque algunos de mis colegas sean reacios</a:t>
            </a:r>
            <a:endParaRPr lang="es-ES_tradnl" sz="2600" b="1" dirty="0" smtClean="0">
              <a:latin typeface="Calibri" pitchFamily="34" charset="0"/>
            </a:endParaRPr>
          </a:p>
          <a:p>
            <a:pPr fontAlgn="auto">
              <a:spcAft>
                <a:spcPts val="0"/>
              </a:spcAft>
              <a:defRPr/>
            </a:pPr>
            <a:r>
              <a:rPr lang="es-ES" sz="2600" b="1" dirty="0" smtClean="0">
                <a:latin typeface="Calibri" pitchFamily="34" charset="0"/>
              </a:rPr>
              <a:t>Mostraré ilusión por los cambios positivos y transmitiré ésto a mis colegas y usuarios</a:t>
            </a:r>
            <a:endParaRPr lang="es-ES_tradnl" sz="2600" b="1" dirty="0" smtClean="0">
              <a:latin typeface="Calibri" pitchFamily="34" charset="0"/>
            </a:endParaRPr>
          </a:p>
          <a:p>
            <a:pPr fontAlgn="auto">
              <a:spcAft>
                <a:spcPts val="0"/>
              </a:spcAft>
              <a:defRPr/>
            </a:pPr>
            <a:endParaRPr lang="es-ES_tradnl" dirty="0"/>
          </a:p>
        </p:txBody>
      </p:sp>
      <p:pic>
        <p:nvPicPr>
          <p:cNvPr id="75779" name="3 Imagen" descr="Imagen1.png"/>
          <p:cNvPicPr>
            <a:picLocks noChangeAspect="1"/>
          </p:cNvPicPr>
          <p:nvPr/>
        </p:nvPicPr>
        <p:blipFill>
          <a:blip r:embed="rId2"/>
          <a:srcRect/>
          <a:stretch>
            <a:fillRect/>
          </a:stretch>
        </p:blipFill>
        <p:spPr bwMode="auto">
          <a:xfrm>
            <a:off x="188913" y="5983288"/>
            <a:ext cx="2260600" cy="706437"/>
          </a:xfrm>
          <a:prstGeom prst="rect">
            <a:avLst/>
          </a:prstGeom>
          <a:noFill/>
          <a:ln w="9525">
            <a:noFill/>
            <a:miter lim="800000"/>
            <a:headEnd/>
            <a:tailEnd/>
          </a:ln>
        </p:spPr>
      </p:pic>
      <p:pic>
        <p:nvPicPr>
          <p:cNvPr id="5" name="Imagen 4" descr="mundo.jpg"/>
          <p:cNvPicPr>
            <a:picLocks noChangeAspect="1"/>
          </p:cNvPicPr>
          <p:nvPr/>
        </p:nvPicPr>
        <p:blipFill>
          <a:blip r:embed="rId3"/>
          <a:stretch>
            <a:fillRect/>
          </a:stretch>
        </p:blipFill>
        <p:spPr>
          <a:xfrm>
            <a:off x="7227037" y="4960800"/>
            <a:ext cx="1916963" cy="1897200"/>
          </a:xfrm>
          <a:prstGeom prst="rect">
            <a:avLst/>
          </a:prstGeom>
          <a:effectLst>
            <a:softEdge rad="127000"/>
          </a:effectLst>
        </p:spPr>
      </p:pic>
    </p:spTree>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ítulo 1"/>
          <p:cNvSpPr>
            <a:spLocks noGrp="1"/>
          </p:cNvSpPr>
          <p:nvPr>
            <p:ph type="title"/>
          </p:nvPr>
        </p:nvSpPr>
        <p:spPr>
          <a:xfrm>
            <a:off x="0" y="234950"/>
            <a:ext cx="9144000" cy="838200"/>
          </a:xfrm>
        </p:spPr>
        <p:txBody>
          <a:bodyPr/>
          <a:lstStyle/>
          <a:p>
            <a:r>
              <a:rPr lang="es-ES_tradnl" b="1" dirty="0" smtClean="0">
                <a:latin typeface="Calibri" pitchFamily="34" charset="0"/>
              </a:rPr>
              <a:t>Decálogo del Buen Bibliotecario 2.0.</a:t>
            </a:r>
          </a:p>
        </p:txBody>
      </p:sp>
      <p:sp>
        <p:nvSpPr>
          <p:cNvPr id="76802" name="Marcador de contenido 2"/>
          <p:cNvSpPr>
            <a:spLocks noGrp="1"/>
          </p:cNvSpPr>
          <p:nvPr>
            <p:ph idx="1"/>
          </p:nvPr>
        </p:nvSpPr>
        <p:spPr>
          <a:xfrm>
            <a:off x="431800" y="1073150"/>
            <a:ext cx="8272463" cy="4718050"/>
          </a:xfrm>
        </p:spPr>
        <p:txBody>
          <a:bodyPr/>
          <a:lstStyle/>
          <a:p>
            <a:r>
              <a:rPr lang="es-ES" b="1" dirty="0" smtClean="0">
                <a:latin typeface="Calibri" pitchFamily="34" charset="0"/>
              </a:rPr>
              <a:t>Dejaré de lado las prácticas de antaño si hay un modo mejor de hacerlas ahora incluso si éstas me parecen muy importantes</a:t>
            </a:r>
            <a:endParaRPr lang="es-ES_tradnl" b="1" dirty="0" smtClean="0">
              <a:latin typeface="Calibri" pitchFamily="34" charset="0"/>
            </a:endParaRPr>
          </a:p>
          <a:p>
            <a:r>
              <a:rPr lang="es-ES" b="1" dirty="0" smtClean="0">
                <a:latin typeface="Calibri" pitchFamily="34" charset="0"/>
              </a:rPr>
              <a:t>Tendré una actitud práctica y experimental con respecto a los cambios, estando dispuesto a cometer errores</a:t>
            </a:r>
            <a:endParaRPr lang="es-ES_tradnl" b="1" dirty="0" smtClean="0">
              <a:latin typeface="Calibri" pitchFamily="34" charset="0"/>
            </a:endParaRPr>
          </a:p>
          <a:p>
            <a:r>
              <a:rPr lang="es-ES" b="1" dirty="0" smtClean="0">
                <a:latin typeface="Calibri" pitchFamily="34" charset="0"/>
              </a:rPr>
              <a:t>No esperaré hasta que algo sea perfecto para lanzarlo al público, sino que lo mejoraré continuamente basándome en el feedback con el usuario</a:t>
            </a:r>
            <a:endParaRPr lang="es-ES_tradnl" b="1" dirty="0" smtClean="0">
              <a:latin typeface="Calibri" pitchFamily="34" charset="0"/>
            </a:endParaRPr>
          </a:p>
          <a:p>
            <a:endParaRPr lang="es-ES_tradnl" dirty="0" smtClean="0"/>
          </a:p>
        </p:txBody>
      </p:sp>
      <p:pic>
        <p:nvPicPr>
          <p:cNvPr id="76803" name="3 Imagen" descr="Imagen1.png"/>
          <p:cNvPicPr>
            <a:picLocks noChangeAspect="1"/>
          </p:cNvPicPr>
          <p:nvPr/>
        </p:nvPicPr>
        <p:blipFill>
          <a:blip r:embed="rId2"/>
          <a:srcRect/>
          <a:stretch>
            <a:fillRect/>
          </a:stretch>
        </p:blipFill>
        <p:spPr bwMode="auto">
          <a:xfrm>
            <a:off x="188913" y="5983288"/>
            <a:ext cx="2260600" cy="706437"/>
          </a:xfrm>
          <a:prstGeom prst="rect">
            <a:avLst/>
          </a:prstGeom>
          <a:noFill/>
          <a:ln w="9525">
            <a:noFill/>
            <a:miter lim="800000"/>
            <a:headEnd/>
            <a:tailEnd/>
          </a:ln>
        </p:spPr>
      </p:pic>
      <p:pic>
        <p:nvPicPr>
          <p:cNvPr id="5" name="Imagen 4" descr="sofa.jpg"/>
          <p:cNvPicPr>
            <a:picLocks noChangeAspect="1"/>
          </p:cNvPicPr>
          <p:nvPr/>
        </p:nvPicPr>
        <p:blipFill>
          <a:blip r:embed="rId3"/>
          <a:stretch>
            <a:fillRect/>
          </a:stretch>
        </p:blipFill>
        <p:spPr>
          <a:xfrm>
            <a:off x="2909013" y="4853725"/>
            <a:ext cx="5437390" cy="1836000"/>
          </a:xfrm>
          <a:prstGeom prst="rect">
            <a:avLst/>
          </a:prstGeom>
          <a:effectLst>
            <a:softEdge rad="63500"/>
          </a:effectLst>
        </p:spPr>
      </p:pic>
    </p:spTree>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Título"/>
          <p:cNvSpPr>
            <a:spLocks noGrp="1"/>
          </p:cNvSpPr>
          <p:nvPr>
            <p:ph type="title"/>
          </p:nvPr>
        </p:nvSpPr>
        <p:spPr>
          <a:xfrm>
            <a:off x="188913" y="231648"/>
            <a:ext cx="8759835" cy="743712"/>
          </a:xfrm>
        </p:spPr>
        <p:txBody>
          <a:bodyPr/>
          <a:lstStyle/>
          <a:p>
            <a:r>
              <a:rPr lang="es-ES" sz="4000" b="1" dirty="0" smtClean="0">
                <a:latin typeface="Calibri" pitchFamily="34" charset="0"/>
              </a:rPr>
              <a:t/>
            </a:r>
            <a:br>
              <a:rPr lang="es-ES" sz="4000" b="1" dirty="0" smtClean="0">
                <a:latin typeface="Calibri" pitchFamily="34" charset="0"/>
              </a:rPr>
            </a:br>
            <a:r>
              <a:rPr lang="es-ES" sz="4000" b="1" dirty="0" smtClean="0">
                <a:latin typeface="Calibri" pitchFamily="34" charset="0"/>
              </a:rPr>
              <a:t/>
            </a:r>
            <a:br>
              <a:rPr lang="es-ES" sz="4000" b="1" dirty="0" smtClean="0">
                <a:latin typeface="Calibri" pitchFamily="34" charset="0"/>
              </a:rPr>
            </a:br>
            <a:r>
              <a:rPr lang="es-ES" sz="4000" b="1" dirty="0" smtClean="0">
                <a:latin typeface="Calibri" pitchFamily="34" charset="0"/>
              </a:rPr>
              <a:t/>
            </a:r>
            <a:br>
              <a:rPr lang="es-ES" sz="4000" b="1" dirty="0" smtClean="0">
                <a:latin typeface="Calibri" pitchFamily="34" charset="0"/>
              </a:rPr>
            </a:br>
            <a:r>
              <a:rPr lang="es-ES" sz="4000" b="1" dirty="0" smtClean="0">
                <a:latin typeface="Calibri" pitchFamily="34" charset="0"/>
              </a:rPr>
              <a:t/>
            </a:r>
            <a:br>
              <a:rPr lang="es-ES" sz="4000" b="1" dirty="0" smtClean="0">
                <a:latin typeface="Calibri" pitchFamily="34" charset="0"/>
              </a:rPr>
            </a:br>
            <a:r>
              <a:rPr lang="es-ES" sz="4000" b="1" dirty="0" smtClean="0">
                <a:latin typeface="Calibri" pitchFamily="34" charset="0"/>
              </a:rPr>
              <a:t/>
            </a:r>
            <a:br>
              <a:rPr lang="es-ES" sz="4000" b="1" dirty="0" smtClean="0">
                <a:latin typeface="Calibri" pitchFamily="34" charset="0"/>
              </a:rPr>
            </a:br>
            <a:r>
              <a:rPr lang="es-ES" sz="4000" b="1" dirty="0" smtClean="0">
                <a:latin typeface="Calibri" pitchFamily="34" charset="0"/>
              </a:rPr>
              <a:t/>
            </a:r>
            <a:br>
              <a:rPr lang="es-ES" sz="4000" b="1" dirty="0" smtClean="0">
                <a:latin typeface="Calibri" pitchFamily="34" charset="0"/>
              </a:rPr>
            </a:br>
            <a:r>
              <a:rPr lang="es-ES" b="1" dirty="0" smtClean="0">
                <a:latin typeface="Calibri" pitchFamily="34" charset="0"/>
              </a:rPr>
              <a:t>Alberto Vázquez-Figueroa</a:t>
            </a:r>
            <a:r>
              <a:rPr lang="es-ES" sz="4000" b="1" dirty="0" smtClean="0">
                <a:latin typeface="Calibri" pitchFamily="34" charset="0"/>
              </a:rPr>
              <a:t/>
            </a:r>
            <a:br>
              <a:rPr lang="es-ES" sz="4000" b="1" dirty="0" smtClean="0">
                <a:latin typeface="Calibri" pitchFamily="34" charset="0"/>
              </a:rPr>
            </a:br>
            <a:r>
              <a:rPr lang="es-ES" sz="3200" b="1" i="1" dirty="0" smtClean="0">
                <a:latin typeface="Calibri" pitchFamily="34" charset="0"/>
              </a:rPr>
              <a:t>Mis novelas gratis</a:t>
            </a:r>
            <a:r>
              <a:rPr lang="es-ES" sz="4000" b="1" dirty="0" smtClean="0">
                <a:latin typeface="Calibri" pitchFamily="34" charset="0"/>
              </a:rPr>
              <a:t/>
            </a:r>
            <a:br>
              <a:rPr lang="es-ES" sz="4000" b="1" dirty="0" smtClean="0">
                <a:latin typeface="Calibri" pitchFamily="34" charset="0"/>
              </a:rPr>
            </a:br>
            <a:r>
              <a:rPr lang="es-ES_tradnl" sz="2400" b="1" i="1" dirty="0" smtClean="0">
                <a:latin typeface="Calibri" pitchFamily="34" charset="0"/>
              </a:rPr>
              <a:t>“A partir de ahora mis novelas se editarán simultáneamente en edición “cara”, de las llamadas “de tapa dura”, en edición de bolsillo a mitad de precio, podrán descargarse gratuitamente en “Internet” y todos los periódicos o revistas que lo deseen están autorizados a publicarlas al estilo de las antiguas novelas por entregas con la diferencia que en este caso no tendrán obligación de  pagarme nada en concepto de derechos de autor”</a:t>
            </a:r>
            <a:br>
              <a:rPr lang="es-ES_tradnl" sz="2400" b="1" i="1" dirty="0" smtClean="0">
                <a:latin typeface="Calibri" pitchFamily="34" charset="0"/>
              </a:rPr>
            </a:br>
            <a:r>
              <a:rPr lang="es-ES_tradnl" sz="2400" b="1" i="1" dirty="0" smtClean="0">
                <a:latin typeface="Calibri" pitchFamily="34" charset="0"/>
              </a:rPr>
              <a:t>                                </a:t>
            </a:r>
            <a:r>
              <a:rPr lang="es-ES_tradnl" sz="2400" b="1" dirty="0" smtClean="0">
                <a:latin typeface="Calibri" pitchFamily="34" charset="0"/>
              </a:rPr>
              <a:t>Alberto Vázquez Figueroa</a:t>
            </a:r>
            <a:endParaRPr lang="es-ES" sz="4000" b="1" dirty="0" smtClean="0">
              <a:latin typeface="Calibri" pitchFamily="34" charset="0"/>
            </a:endParaRPr>
          </a:p>
        </p:txBody>
      </p:sp>
      <p:pic>
        <p:nvPicPr>
          <p:cNvPr id="72706" name="Picture 2"/>
          <p:cNvPicPr>
            <a:picLocks noGrp="1" noChangeAspect="1" noChangeArrowheads="1"/>
          </p:cNvPicPr>
          <p:nvPr>
            <p:ph idx="1"/>
          </p:nvPr>
        </p:nvPicPr>
        <p:blipFill>
          <a:blip r:embed="rId2"/>
          <a:srcRect l="20165" t="15464" r="20904" b="67292"/>
          <a:stretch>
            <a:fillRect/>
          </a:stretch>
        </p:blipFill>
        <p:spPr>
          <a:xfrm>
            <a:off x="914400" y="4603288"/>
            <a:ext cx="7676389" cy="1684800"/>
          </a:xfrm>
        </p:spPr>
      </p:pic>
      <p:pic>
        <p:nvPicPr>
          <p:cNvPr id="72707" name="4 Imagen" descr="Imagen1.png"/>
          <p:cNvPicPr>
            <a:picLocks noChangeAspect="1"/>
          </p:cNvPicPr>
          <p:nvPr/>
        </p:nvPicPr>
        <p:blipFill>
          <a:blip r:embed="rId3"/>
          <a:srcRect/>
          <a:stretch>
            <a:fillRect/>
          </a:stretch>
        </p:blipFill>
        <p:spPr bwMode="auto">
          <a:xfrm>
            <a:off x="188913" y="5983288"/>
            <a:ext cx="2260600" cy="706437"/>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Calibri" pitchFamily="34" charset="0"/>
              </a:rPr>
              <a:t>Alberto Vázquez-Figueroa</a:t>
            </a:r>
            <a:endParaRPr lang="es-ES" b="1" dirty="0">
              <a:latin typeface="Calibri" pitchFamily="34" charset="0"/>
            </a:endParaRPr>
          </a:p>
        </p:txBody>
      </p:sp>
      <p:pic>
        <p:nvPicPr>
          <p:cNvPr id="2050" name="Picture 2"/>
          <p:cNvPicPr>
            <a:picLocks noGrp="1" noChangeAspect="1" noChangeArrowheads="1"/>
          </p:cNvPicPr>
          <p:nvPr>
            <p:ph idx="1"/>
          </p:nvPr>
        </p:nvPicPr>
        <p:blipFill>
          <a:blip r:embed="rId3"/>
          <a:srcRect l="17777" t="13431" r="20453" b="28856"/>
          <a:stretch>
            <a:fillRect/>
          </a:stretch>
        </p:blipFill>
        <p:spPr bwMode="auto">
          <a:xfrm>
            <a:off x="1395138" y="1371600"/>
            <a:ext cx="6832875" cy="4788000"/>
          </a:xfrm>
          <a:prstGeom prst="rect">
            <a:avLst/>
          </a:prstGeom>
          <a:noFill/>
          <a:ln w="9525">
            <a:noFill/>
            <a:miter lim="800000"/>
            <a:headEnd/>
            <a:tailEnd/>
          </a:ln>
        </p:spPr>
      </p:pic>
      <p:pic>
        <p:nvPicPr>
          <p:cNvPr id="5" name="4 Imagen" descr="Imagen1.png"/>
          <p:cNvPicPr>
            <a:picLocks noChangeAspect="1"/>
          </p:cNvPicPr>
          <p:nvPr/>
        </p:nvPicPr>
        <p:blipFill>
          <a:blip r:embed="rId4"/>
          <a:srcRect/>
          <a:stretch>
            <a:fillRect/>
          </a:stretch>
        </p:blipFill>
        <p:spPr bwMode="auto">
          <a:xfrm>
            <a:off x="188913" y="5983288"/>
            <a:ext cx="2260600" cy="706437"/>
          </a:xfrm>
          <a:prstGeom prst="rect">
            <a:avLst/>
          </a:prstGeom>
          <a:noFill/>
          <a:ln w="9525">
            <a:noFill/>
            <a:miter lim="800000"/>
            <a:headEnd/>
            <a:tailEnd/>
          </a:ln>
        </p:spPr>
      </p:pic>
      <p:pic>
        <p:nvPicPr>
          <p:cNvPr id="8" name="Dosguerrasdistintas.mp3">
            <a:hlinkClick r:id="" action="ppaction://media"/>
          </p:cNvPr>
          <p:cNvPicPr>
            <a:picLocks noRot="1" noChangeAspect="1"/>
          </p:cNvPicPr>
          <p:nvPr>
            <a:audioFile r:link="rId1"/>
          </p:nvPr>
        </p:nvPicPr>
        <p:blipFill>
          <a:blip r:embed="rId5"/>
          <a:stretch>
            <a:fillRect/>
          </a:stretch>
        </p:blipFill>
        <p:spPr>
          <a:xfrm>
            <a:off x="5212466" y="5830888"/>
            <a:ext cx="304800" cy="3048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00"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3 Imagen" descr="Imagen1.png"/>
          <p:cNvPicPr>
            <a:picLocks noChangeAspect="1"/>
          </p:cNvPicPr>
          <p:nvPr/>
        </p:nvPicPr>
        <p:blipFill>
          <a:blip r:embed="rId2"/>
          <a:srcRect/>
          <a:stretch>
            <a:fillRect/>
          </a:stretch>
        </p:blipFill>
        <p:spPr bwMode="auto">
          <a:xfrm>
            <a:off x="188913" y="5983288"/>
            <a:ext cx="2260600" cy="706437"/>
          </a:xfrm>
          <a:prstGeom prst="rect">
            <a:avLst/>
          </a:prstGeom>
          <a:noFill/>
          <a:ln w="9525">
            <a:noFill/>
            <a:miter lim="800000"/>
            <a:headEnd/>
            <a:tailEnd/>
          </a:ln>
        </p:spPr>
      </p:pic>
      <p:sp>
        <p:nvSpPr>
          <p:cNvPr id="77826" name="4 Título"/>
          <p:cNvSpPr>
            <a:spLocks noGrp="1"/>
          </p:cNvSpPr>
          <p:nvPr>
            <p:ph type="title"/>
          </p:nvPr>
        </p:nvSpPr>
        <p:spPr>
          <a:xfrm>
            <a:off x="188913" y="844952"/>
            <a:ext cx="8457375" cy="1516282"/>
          </a:xfrm>
        </p:spPr>
        <p:txBody>
          <a:bodyPr/>
          <a:lstStyle/>
          <a:p>
            <a:pPr eaLnBrk="1" hangingPunct="1"/>
            <a:r>
              <a:rPr lang="es-ES" dirty="0" smtClean="0"/>
              <a:t>         </a:t>
            </a:r>
            <a:br>
              <a:rPr lang="es-ES" dirty="0" smtClean="0"/>
            </a:br>
            <a:r>
              <a:rPr lang="es-ES" sz="3600" dirty="0" smtClean="0">
                <a:latin typeface="Calibri" pitchFamily="34" charset="0"/>
              </a:rPr>
              <a:t>   </a:t>
            </a:r>
            <a:br>
              <a:rPr lang="es-ES" sz="3600" dirty="0" smtClean="0">
                <a:latin typeface="Calibri" pitchFamily="34" charset="0"/>
              </a:rPr>
            </a:br>
            <a:r>
              <a:rPr lang="es-ES" sz="3600" dirty="0" smtClean="0">
                <a:latin typeface="Calibri" pitchFamily="34" charset="0"/>
              </a:rPr>
              <a:t>   </a:t>
            </a:r>
            <a:r>
              <a:rPr lang="es-ES" sz="3600" b="1" dirty="0" smtClean="0">
                <a:latin typeface="Calibri" pitchFamily="34" charset="0"/>
              </a:rPr>
              <a:t>¡Muchas gracias por vuestra atención! </a:t>
            </a:r>
            <a:br>
              <a:rPr lang="es-ES" sz="3600" b="1" dirty="0" smtClean="0">
                <a:latin typeface="Calibri" pitchFamily="34" charset="0"/>
              </a:rPr>
            </a:br>
            <a:r>
              <a:rPr lang="es-ES" b="1" dirty="0" smtClean="0"/>
              <a:t/>
            </a:r>
            <a:br>
              <a:rPr lang="es-ES" b="1" dirty="0" smtClean="0"/>
            </a:br>
            <a:endParaRPr lang="es-ES" b="1" dirty="0" smtClean="0"/>
          </a:p>
        </p:txBody>
      </p:sp>
      <p:sp>
        <p:nvSpPr>
          <p:cNvPr id="5" name="4 Marcador de contenido"/>
          <p:cNvSpPr>
            <a:spLocks noGrp="1"/>
          </p:cNvSpPr>
          <p:nvPr>
            <p:ph sz="half" idx="1"/>
          </p:nvPr>
        </p:nvSpPr>
        <p:spPr>
          <a:xfrm>
            <a:off x="544010" y="844952"/>
            <a:ext cx="4651094" cy="5451675"/>
          </a:xfrm>
        </p:spPr>
        <p:txBody>
          <a:bodyPr/>
          <a:lstStyle/>
          <a:p>
            <a:pPr>
              <a:buNone/>
            </a:pPr>
            <a:endParaRPr lang="es-ES" dirty="0" smtClean="0"/>
          </a:p>
          <a:p>
            <a:pPr>
              <a:buNone/>
            </a:pPr>
            <a:endParaRPr lang="es-ES" dirty="0" smtClean="0"/>
          </a:p>
          <a:p>
            <a:pPr>
              <a:buNone/>
            </a:pPr>
            <a:r>
              <a:rPr lang="es-ES" dirty="0" smtClean="0"/>
              <a:t>      </a:t>
            </a:r>
          </a:p>
          <a:p>
            <a:pPr>
              <a:buNone/>
            </a:pPr>
            <a:r>
              <a:rPr lang="es-ES" b="1" dirty="0" smtClean="0">
                <a:latin typeface="Calibri" pitchFamily="34" charset="0"/>
              </a:rPr>
              <a:t>      </a:t>
            </a:r>
          </a:p>
          <a:p>
            <a:pPr>
              <a:buNone/>
            </a:pPr>
            <a:r>
              <a:rPr lang="es-ES" b="1" dirty="0" smtClean="0">
                <a:latin typeface="Calibri" pitchFamily="34" charset="0"/>
              </a:rPr>
              <a:t>       Gracias al Grupo de Trabajo de la Web 2.0 de la Biblioteca Universitaria de Las Palmas de Gran Canaria por su dedicación y esfuerzo en la creación de nuestra Biblioteca 2.0</a:t>
            </a:r>
          </a:p>
          <a:p>
            <a:pPr>
              <a:buNone/>
            </a:pPr>
            <a:r>
              <a:rPr lang="es-ES" b="1" dirty="0" smtClean="0">
                <a:latin typeface="Calibri" pitchFamily="34" charset="0"/>
              </a:rPr>
              <a:t>       ¡Ha merecido la pena!</a:t>
            </a:r>
            <a:endParaRPr lang="es-ES" b="1" dirty="0">
              <a:latin typeface="Calibri" pitchFamily="34" charset="0"/>
            </a:endParaRPr>
          </a:p>
        </p:txBody>
      </p:sp>
      <p:sp>
        <p:nvSpPr>
          <p:cNvPr id="6" name="5 Marcador de contenido"/>
          <p:cNvSpPr>
            <a:spLocks noGrp="1"/>
          </p:cNvSpPr>
          <p:nvPr>
            <p:ph sz="half" idx="2"/>
          </p:nvPr>
        </p:nvSpPr>
        <p:spPr/>
        <p:txBody>
          <a:bodyPr/>
          <a:lstStyle/>
          <a:p>
            <a:endParaRPr lang="es-ES" dirty="0"/>
          </a:p>
        </p:txBody>
      </p:sp>
      <p:pic>
        <p:nvPicPr>
          <p:cNvPr id="7" name="6 Imagen" descr="creative_commons_copyleft.gif"/>
          <p:cNvPicPr>
            <a:picLocks noChangeAspect="1"/>
          </p:cNvPicPr>
          <p:nvPr/>
        </p:nvPicPr>
        <p:blipFill>
          <a:blip r:embed="rId3"/>
          <a:stretch>
            <a:fillRect/>
          </a:stretch>
        </p:blipFill>
        <p:spPr>
          <a:xfrm>
            <a:off x="5195104" y="2880167"/>
            <a:ext cx="3810000" cy="3810000"/>
          </a:xfrm>
          <a:prstGeom prst="rect">
            <a:avLst/>
          </a:prstGeom>
          <a:effectLst>
            <a:softEdge rad="127000"/>
          </a:effectLst>
        </p:spPr>
      </p:pic>
    </p:spTree>
  </p:cSld>
  <p:clrMapOvr>
    <a:masterClrMapping/>
  </p:clrMapOvr>
  <p:transition spd="med">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p:txBody>
          <a:bodyPr/>
          <a:lstStyle/>
          <a:p>
            <a:pPr eaLnBrk="1" hangingPunct="1"/>
            <a:r>
              <a:rPr lang="es-ES" b="1" dirty="0" smtClean="0">
                <a:latin typeface="Calibri" pitchFamily="34" charset="0"/>
              </a:rPr>
              <a:t>Cambios a la e-Biblioteca</a:t>
            </a:r>
          </a:p>
        </p:txBody>
      </p:sp>
      <p:sp>
        <p:nvSpPr>
          <p:cNvPr id="48130" name="2 Marcador de contenido"/>
          <p:cNvSpPr>
            <a:spLocks noGrp="1"/>
          </p:cNvSpPr>
          <p:nvPr>
            <p:ph idx="1"/>
          </p:nvPr>
        </p:nvSpPr>
        <p:spPr/>
        <p:txBody>
          <a:bodyPr/>
          <a:lstStyle/>
          <a:p>
            <a:pPr eaLnBrk="1" hangingPunct="1"/>
            <a:r>
              <a:rPr lang="es-ES" b="1" dirty="0" smtClean="0">
                <a:latin typeface="Calibri" pitchFamily="34" charset="0"/>
              </a:rPr>
              <a:t>Digitalización del fondo</a:t>
            </a:r>
          </a:p>
          <a:p>
            <a:pPr eaLnBrk="1" hangingPunct="1"/>
            <a:r>
              <a:rPr lang="es-ES" b="1" dirty="0" smtClean="0">
                <a:latin typeface="Calibri" pitchFamily="34" charset="0"/>
              </a:rPr>
              <a:t>Recursos electrónicos de la BULPGC</a:t>
            </a:r>
          </a:p>
          <a:p>
            <a:pPr eaLnBrk="1" hangingPunct="1"/>
            <a:r>
              <a:rPr lang="es-ES" b="1" dirty="0" smtClean="0">
                <a:latin typeface="Calibri" pitchFamily="34" charset="0"/>
              </a:rPr>
              <a:t>Biblioteca 2.0</a:t>
            </a:r>
          </a:p>
          <a:p>
            <a:pPr eaLnBrk="1" hangingPunct="1"/>
            <a:endParaRPr lang="es-ES" b="1" dirty="0" smtClean="0">
              <a:latin typeface="Calibri" pitchFamily="34" charset="0"/>
            </a:endParaRPr>
          </a:p>
        </p:txBody>
      </p:sp>
      <p:pic>
        <p:nvPicPr>
          <p:cNvPr id="48131" name="3 Imagen" descr="Imagen1.png"/>
          <p:cNvPicPr>
            <a:picLocks noChangeAspect="1"/>
          </p:cNvPicPr>
          <p:nvPr/>
        </p:nvPicPr>
        <p:blipFill>
          <a:blip r:embed="rId2"/>
          <a:srcRect/>
          <a:stretch>
            <a:fillRect/>
          </a:stretch>
        </p:blipFill>
        <p:spPr bwMode="auto">
          <a:xfrm>
            <a:off x="188913" y="5983288"/>
            <a:ext cx="2260600" cy="706437"/>
          </a:xfrm>
          <a:prstGeom prst="rect">
            <a:avLst/>
          </a:prstGeom>
          <a:noFill/>
          <a:ln w="9525">
            <a:noFill/>
            <a:miter lim="800000"/>
            <a:headEnd/>
            <a:tailEnd/>
          </a:ln>
        </p:spPr>
      </p:pic>
      <p:pic>
        <p:nvPicPr>
          <p:cNvPr id="5" name="4 Imagen" descr="kindle-and-books.jpg"/>
          <p:cNvPicPr>
            <a:picLocks noChangeAspect="1"/>
          </p:cNvPicPr>
          <p:nvPr/>
        </p:nvPicPr>
        <p:blipFill>
          <a:blip r:embed="rId3"/>
          <a:stretch>
            <a:fillRect/>
          </a:stretch>
        </p:blipFill>
        <p:spPr>
          <a:xfrm>
            <a:off x="4106582" y="2784917"/>
            <a:ext cx="4352925" cy="3905250"/>
          </a:xfrm>
          <a:prstGeom prst="rect">
            <a:avLst/>
          </a:prstGeom>
          <a:effectLst>
            <a:softEdge rad="317500"/>
          </a:effectLst>
        </p:spPr>
      </p:pic>
    </p:spTree>
  </p:cSld>
  <p:clrMapOvr>
    <a:masterClrMapping/>
  </p:clrMapOvr>
  <p:transition spd="med">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p:nvPr>
        </p:nvSpPr>
        <p:spPr>
          <a:xfrm>
            <a:off x="188914" y="220663"/>
            <a:ext cx="8039100" cy="717550"/>
          </a:xfrm>
        </p:spPr>
        <p:txBody>
          <a:bodyPr/>
          <a:lstStyle/>
          <a:p>
            <a:pPr eaLnBrk="1" hangingPunct="1"/>
            <a:r>
              <a:rPr lang="es-ES" b="1" dirty="0" smtClean="0">
                <a:latin typeface="Calibri" pitchFamily="34" charset="0"/>
              </a:rPr>
              <a:t/>
            </a:r>
            <a:br>
              <a:rPr lang="es-ES" b="1" dirty="0" smtClean="0">
                <a:latin typeface="Calibri" pitchFamily="34" charset="0"/>
              </a:rPr>
            </a:br>
            <a:r>
              <a:rPr lang="es-ES" b="1" dirty="0" smtClean="0">
                <a:latin typeface="Calibri" pitchFamily="34" charset="0"/>
              </a:rPr>
              <a:t>Digitalización del fondo</a:t>
            </a:r>
          </a:p>
        </p:txBody>
      </p:sp>
      <p:sp>
        <p:nvSpPr>
          <p:cNvPr id="49154" name="2 Marcador de contenido"/>
          <p:cNvSpPr>
            <a:spLocks noGrp="1"/>
          </p:cNvSpPr>
          <p:nvPr>
            <p:ph idx="1"/>
          </p:nvPr>
        </p:nvSpPr>
        <p:spPr>
          <a:xfrm>
            <a:off x="914400" y="1203325"/>
            <a:ext cx="7896225" cy="4965700"/>
          </a:xfrm>
        </p:spPr>
        <p:txBody>
          <a:bodyPr/>
          <a:lstStyle/>
          <a:p>
            <a:pPr eaLnBrk="1" hangingPunct="1"/>
            <a:endParaRPr lang="es-ES" b="1" dirty="0" smtClean="0">
              <a:latin typeface="Calibri" pitchFamily="34" charset="0"/>
            </a:endParaRPr>
          </a:p>
          <a:p>
            <a:pPr eaLnBrk="1" hangingPunct="1"/>
            <a:r>
              <a:rPr lang="es-ES" b="1" dirty="0" smtClean="0">
                <a:latin typeface="Calibri" pitchFamily="34" charset="0"/>
              </a:rPr>
              <a:t>Memoria Digital de Canarias (</a:t>
            </a:r>
            <a:r>
              <a:rPr lang="es-ES" b="1" dirty="0" err="1" smtClean="0">
                <a:latin typeface="Calibri" pitchFamily="34" charset="0"/>
              </a:rPr>
              <a:t>mdC</a:t>
            </a:r>
            <a:r>
              <a:rPr lang="es-ES" b="1" dirty="0" smtClean="0">
                <a:latin typeface="Calibri" pitchFamily="34" charset="0"/>
              </a:rPr>
              <a:t>)</a:t>
            </a:r>
          </a:p>
          <a:p>
            <a:pPr eaLnBrk="1" hangingPunct="1"/>
            <a:endParaRPr lang="es-ES" b="1" dirty="0" smtClean="0">
              <a:latin typeface="Calibri" pitchFamily="34" charset="0"/>
            </a:endParaRPr>
          </a:p>
          <a:p>
            <a:pPr eaLnBrk="1" hangingPunct="1"/>
            <a:r>
              <a:rPr lang="es-ES" b="1" dirty="0" smtClean="0">
                <a:latin typeface="Calibri" pitchFamily="34" charset="0"/>
              </a:rPr>
              <a:t>ACCEDA, documentación científica de la ULPGC en abierto </a:t>
            </a:r>
          </a:p>
          <a:p>
            <a:pPr eaLnBrk="1" hangingPunct="1"/>
            <a:endParaRPr lang="es-ES" b="1" dirty="0" smtClean="0">
              <a:latin typeface="Calibri" pitchFamily="34" charset="0"/>
            </a:endParaRPr>
          </a:p>
          <a:p>
            <a:pPr eaLnBrk="1" hangingPunct="1"/>
            <a:r>
              <a:rPr lang="es-ES" b="1" dirty="0" smtClean="0">
                <a:latin typeface="Calibri" pitchFamily="34" charset="0"/>
              </a:rPr>
              <a:t>JABLE, Archivo de Prensa Digital</a:t>
            </a:r>
          </a:p>
          <a:p>
            <a:pPr eaLnBrk="1" hangingPunct="1"/>
            <a:endParaRPr lang="es-ES" b="1" dirty="0" smtClean="0">
              <a:latin typeface="Calibri" pitchFamily="34" charset="0"/>
            </a:endParaRPr>
          </a:p>
        </p:txBody>
      </p:sp>
      <p:pic>
        <p:nvPicPr>
          <p:cNvPr id="49155" name="3 Imagen" descr="Imagen1.png"/>
          <p:cNvPicPr>
            <a:picLocks noChangeAspect="1"/>
          </p:cNvPicPr>
          <p:nvPr/>
        </p:nvPicPr>
        <p:blipFill>
          <a:blip r:embed="rId2"/>
          <a:srcRect/>
          <a:stretch>
            <a:fillRect/>
          </a:stretch>
        </p:blipFill>
        <p:spPr bwMode="auto">
          <a:xfrm>
            <a:off x="188913" y="5983288"/>
            <a:ext cx="2260600" cy="706437"/>
          </a:xfrm>
          <a:prstGeom prst="rect">
            <a:avLst/>
          </a:prstGeom>
          <a:noFill/>
          <a:ln w="9525">
            <a:noFill/>
            <a:miter lim="800000"/>
            <a:headEnd/>
            <a:tailEnd/>
          </a:ln>
        </p:spPr>
      </p:pic>
      <p:pic>
        <p:nvPicPr>
          <p:cNvPr id="6" name="Picture 2"/>
          <p:cNvPicPr>
            <a:picLocks noChangeAspect="1" noChangeArrowheads="1"/>
          </p:cNvPicPr>
          <p:nvPr/>
        </p:nvPicPr>
        <p:blipFill>
          <a:blip r:embed="rId3"/>
          <a:srcRect l="39637" t="20172" r="3506" b="71040"/>
          <a:stretch>
            <a:fillRect/>
          </a:stretch>
        </p:blipFill>
        <p:spPr bwMode="auto">
          <a:xfrm>
            <a:off x="2021055" y="2339439"/>
            <a:ext cx="5766302" cy="688769"/>
          </a:xfrm>
          <a:prstGeom prst="rect">
            <a:avLst/>
          </a:prstGeom>
          <a:noFill/>
          <a:ln w="9525">
            <a:noFill/>
            <a:miter lim="800000"/>
            <a:headEnd/>
            <a:tailEnd/>
          </a:ln>
          <a:effectLst>
            <a:softEdge rad="63500"/>
          </a:effectLst>
        </p:spPr>
      </p:pic>
      <p:pic>
        <p:nvPicPr>
          <p:cNvPr id="7" name="Picture 2"/>
          <p:cNvPicPr>
            <a:picLocks noChangeAspect="1" noChangeArrowheads="1"/>
          </p:cNvPicPr>
          <p:nvPr/>
        </p:nvPicPr>
        <p:blipFill>
          <a:blip r:embed="rId4"/>
          <a:srcRect l="57870" t="16579" r="7822" b="72138"/>
          <a:stretch>
            <a:fillRect/>
          </a:stretch>
        </p:blipFill>
        <p:spPr bwMode="auto">
          <a:xfrm>
            <a:off x="2449513" y="3720775"/>
            <a:ext cx="3979829" cy="915417"/>
          </a:xfrm>
          <a:prstGeom prst="rect">
            <a:avLst/>
          </a:prstGeom>
          <a:noFill/>
          <a:ln w="9525">
            <a:noFill/>
            <a:miter lim="800000"/>
            <a:headEnd/>
            <a:tailEnd/>
          </a:ln>
          <a:effectLst>
            <a:softEdge rad="127000"/>
          </a:effectLst>
        </p:spPr>
      </p:pic>
      <p:pic>
        <p:nvPicPr>
          <p:cNvPr id="8" name="Picture 2"/>
          <p:cNvPicPr>
            <a:picLocks noChangeAspect="1" noChangeArrowheads="1"/>
          </p:cNvPicPr>
          <p:nvPr/>
        </p:nvPicPr>
        <p:blipFill>
          <a:blip r:embed="rId5"/>
          <a:srcRect l="31219" t="20522" r="50236" b="67324"/>
          <a:stretch>
            <a:fillRect/>
          </a:stretch>
        </p:blipFill>
        <p:spPr bwMode="auto">
          <a:xfrm>
            <a:off x="5684998" y="4825303"/>
            <a:ext cx="2733985" cy="1343722"/>
          </a:xfrm>
          <a:prstGeom prst="rect">
            <a:avLst/>
          </a:prstGeom>
          <a:noFill/>
          <a:ln w="9525">
            <a:noFill/>
            <a:miter lim="800000"/>
            <a:headEnd/>
            <a:tailEnd/>
          </a:ln>
          <a:effectLst>
            <a:softEdge rad="63500"/>
          </a:effectLst>
        </p:spPr>
      </p:pic>
      <p:pic>
        <p:nvPicPr>
          <p:cNvPr id="9" name="8 Imagen" descr="camara%20y%20scanner.bmp"/>
          <p:cNvPicPr>
            <a:picLocks noChangeAspect="1"/>
          </p:cNvPicPr>
          <p:nvPr/>
        </p:nvPicPr>
        <p:blipFill>
          <a:blip r:embed="rId6"/>
          <a:stretch>
            <a:fillRect/>
          </a:stretch>
        </p:blipFill>
        <p:spPr>
          <a:xfrm>
            <a:off x="7289863" y="369196"/>
            <a:ext cx="1876300" cy="1668257"/>
          </a:xfrm>
          <a:prstGeom prst="rect">
            <a:avLst/>
          </a:prstGeom>
          <a:effectLst>
            <a:softEdge rad="317500"/>
          </a:effectLst>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Título"/>
          <p:cNvSpPr>
            <a:spLocks noGrp="1"/>
          </p:cNvSpPr>
          <p:nvPr>
            <p:ph type="title"/>
          </p:nvPr>
        </p:nvSpPr>
        <p:spPr>
          <a:xfrm>
            <a:off x="-196850" y="503238"/>
            <a:ext cx="9340850" cy="868362"/>
          </a:xfrm>
        </p:spPr>
        <p:txBody>
          <a:bodyPr/>
          <a:lstStyle/>
          <a:p>
            <a:pPr eaLnBrk="1" hangingPunct="1"/>
            <a:r>
              <a:rPr lang="es-ES" b="1" dirty="0" smtClean="0">
                <a:latin typeface="Calibri" pitchFamily="34" charset="0"/>
              </a:rPr>
              <a:t>Recursos electrónicos de la BULPGC</a:t>
            </a:r>
            <a:endParaRPr lang="es-ES" dirty="0" smtClean="0"/>
          </a:p>
        </p:txBody>
      </p:sp>
      <p:sp>
        <p:nvSpPr>
          <p:cNvPr id="51202" name="2 Marcador de contenido"/>
          <p:cNvSpPr>
            <a:spLocks noGrp="1"/>
          </p:cNvSpPr>
          <p:nvPr>
            <p:ph idx="1"/>
          </p:nvPr>
        </p:nvSpPr>
        <p:spPr/>
        <p:txBody>
          <a:bodyPr/>
          <a:lstStyle/>
          <a:p>
            <a:pPr eaLnBrk="1" hangingPunct="1"/>
            <a:r>
              <a:rPr lang="es-ES" b="1" dirty="0" smtClean="0">
                <a:latin typeface="Calibri" pitchFamily="34" charset="0"/>
              </a:rPr>
              <a:t>Revistas electrónicas</a:t>
            </a:r>
          </a:p>
          <a:p>
            <a:pPr eaLnBrk="1" hangingPunct="1"/>
            <a:r>
              <a:rPr lang="es-ES" b="1" dirty="0" smtClean="0">
                <a:latin typeface="Calibri" pitchFamily="34" charset="0"/>
              </a:rPr>
              <a:t>Diccionarios y enciclopedias</a:t>
            </a:r>
          </a:p>
          <a:p>
            <a:pPr eaLnBrk="1" hangingPunct="1"/>
            <a:r>
              <a:rPr lang="es-ES" b="1" dirty="0" smtClean="0">
                <a:latin typeface="Calibri" pitchFamily="34" charset="0"/>
              </a:rPr>
              <a:t>Libros electrónicos</a:t>
            </a:r>
          </a:p>
        </p:txBody>
      </p:sp>
      <p:pic>
        <p:nvPicPr>
          <p:cNvPr id="51203" name="3 Imagen" descr="Imagen1.png"/>
          <p:cNvPicPr>
            <a:picLocks noChangeAspect="1"/>
          </p:cNvPicPr>
          <p:nvPr/>
        </p:nvPicPr>
        <p:blipFill>
          <a:blip r:embed="rId2"/>
          <a:srcRect/>
          <a:stretch>
            <a:fillRect/>
          </a:stretch>
        </p:blipFill>
        <p:spPr bwMode="auto">
          <a:xfrm>
            <a:off x="188913" y="5983288"/>
            <a:ext cx="2260600" cy="706437"/>
          </a:xfrm>
          <a:prstGeom prst="rect">
            <a:avLst/>
          </a:prstGeom>
          <a:noFill/>
          <a:ln w="9525">
            <a:noFill/>
            <a:miter lim="800000"/>
            <a:headEnd/>
            <a:tailEnd/>
          </a:ln>
        </p:spPr>
      </p:pic>
      <p:pic>
        <p:nvPicPr>
          <p:cNvPr id="6" name="5 Imagen" descr="001(383).jpg"/>
          <p:cNvPicPr>
            <a:picLocks noChangeAspect="1"/>
          </p:cNvPicPr>
          <p:nvPr/>
        </p:nvPicPr>
        <p:blipFill>
          <a:blip r:embed="rId3"/>
          <a:stretch>
            <a:fillRect/>
          </a:stretch>
        </p:blipFill>
        <p:spPr>
          <a:xfrm>
            <a:off x="2650603" y="3414167"/>
            <a:ext cx="5994127" cy="3276000"/>
          </a:xfrm>
          <a:prstGeom prst="rect">
            <a:avLst/>
          </a:prstGeom>
          <a:effectLst>
            <a:softEdge rad="63500"/>
          </a:effectLst>
        </p:spPr>
      </p:pic>
      <p:pic>
        <p:nvPicPr>
          <p:cNvPr id="7" name="6 Imagen" descr="faro.gif"/>
          <p:cNvPicPr>
            <a:picLocks noChangeAspect="1"/>
          </p:cNvPicPr>
          <p:nvPr/>
        </p:nvPicPr>
        <p:blipFill>
          <a:blip r:embed="rId4"/>
          <a:srcRect/>
          <a:stretch>
            <a:fillRect/>
          </a:stretch>
        </p:blipFill>
        <p:spPr bwMode="auto">
          <a:xfrm>
            <a:off x="5834063" y="1222375"/>
            <a:ext cx="2809875" cy="733425"/>
          </a:xfrm>
          <a:prstGeom prst="rect">
            <a:avLst/>
          </a:prstGeom>
          <a:noFill/>
          <a:ln w="9525">
            <a:noFill/>
            <a:miter lim="800000"/>
            <a:headEnd/>
            <a:tailEnd/>
          </a:ln>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ítulo 4"/>
          <p:cNvSpPr>
            <a:spLocks noGrp="1"/>
          </p:cNvSpPr>
          <p:nvPr>
            <p:ph type="title"/>
          </p:nvPr>
        </p:nvSpPr>
        <p:spPr/>
        <p:txBody>
          <a:bodyPr/>
          <a:lstStyle/>
          <a:p>
            <a:pPr eaLnBrk="1" hangingPunct="1"/>
            <a:r>
              <a:rPr lang="es-ES_tradnl" b="1" dirty="0" smtClean="0">
                <a:latin typeface="Calibri" pitchFamily="34" charset="0"/>
              </a:rPr>
              <a:t/>
            </a:r>
            <a:br>
              <a:rPr lang="es-ES_tradnl" b="1" dirty="0" smtClean="0">
                <a:latin typeface="Calibri" pitchFamily="34" charset="0"/>
              </a:rPr>
            </a:br>
            <a:r>
              <a:rPr lang="es-ES_tradnl" b="1" dirty="0" smtClean="0">
                <a:latin typeface="Calibri" pitchFamily="34" charset="0"/>
              </a:rPr>
              <a:t/>
            </a:r>
            <a:br>
              <a:rPr lang="es-ES_tradnl" b="1" dirty="0" smtClean="0">
                <a:latin typeface="Calibri" pitchFamily="34" charset="0"/>
              </a:rPr>
            </a:br>
            <a:r>
              <a:rPr lang="es-ES_tradnl" b="1" dirty="0" smtClean="0">
                <a:latin typeface="Calibri" pitchFamily="34" charset="0"/>
              </a:rPr>
              <a:t>Revistas-e</a:t>
            </a:r>
            <a:br>
              <a:rPr lang="es-ES_tradnl" b="1" dirty="0" smtClean="0">
                <a:latin typeface="Calibri" pitchFamily="34" charset="0"/>
              </a:rPr>
            </a:br>
            <a:r>
              <a:rPr lang="es-ES_tradnl" b="1" dirty="0" smtClean="0">
                <a:latin typeface="Calibri" pitchFamily="34" charset="0"/>
              </a:rPr>
              <a:t/>
            </a:r>
            <a:br>
              <a:rPr lang="es-ES_tradnl" b="1" dirty="0" smtClean="0">
                <a:latin typeface="Calibri" pitchFamily="34" charset="0"/>
              </a:rPr>
            </a:br>
            <a:r>
              <a:rPr lang="es-ES_tradnl" b="1" dirty="0" smtClean="0">
                <a:latin typeface="Calibri" pitchFamily="34" charset="0"/>
              </a:rPr>
              <a:t/>
            </a:r>
            <a:br>
              <a:rPr lang="es-ES_tradnl" b="1" dirty="0" smtClean="0">
                <a:latin typeface="Calibri" pitchFamily="34" charset="0"/>
              </a:rPr>
            </a:br>
            <a:endParaRPr lang="es-ES_tradnl" b="1" dirty="0" smtClean="0">
              <a:latin typeface="Calibri" pitchFamily="34" charset="0"/>
            </a:endParaRPr>
          </a:p>
        </p:txBody>
      </p:sp>
      <p:pic>
        <p:nvPicPr>
          <p:cNvPr id="13" name="Marcador de contenido 12" descr="revista4.tiff"/>
          <p:cNvPicPr>
            <a:picLocks noGrp="1" noChangeAspect="1"/>
          </p:cNvPicPr>
          <p:nvPr>
            <p:ph sz="half" idx="13"/>
          </p:nvPr>
        </p:nvPicPr>
        <p:blipFill>
          <a:blip r:embed="rId2"/>
          <a:srcRect l="-608" r="3134"/>
          <a:stretch>
            <a:fillRect/>
          </a:stretch>
        </p:blipFill>
        <p:spPr>
          <a:xfrm rot="1260000">
            <a:off x="3381003" y="1411610"/>
            <a:ext cx="1545973" cy="2232000"/>
          </a:xfrm>
          <a:effectLst>
            <a:softEdge rad="31750"/>
          </a:effectLst>
        </p:spPr>
      </p:pic>
      <p:pic>
        <p:nvPicPr>
          <p:cNvPr id="11" name="Marcador de contenido 10" descr="revista1.tiff"/>
          <p:cNvPicPr>
            <a:picLocks noGrp="1" noChangeAspect="1"/>
          </p:cNvPicPr>
          <p:nvPr>
            <p:ph sz="half" idx="14"/>
          </p:nvPr>
        </p:nvPicPr>
        <p:blipFill>
          <a:blip r:embed="rId3"/>
          <a:srcRect l="-596" t="38" r="1245"/>
          <a:stretch>
            <a:fillRect/>
          </a:stretch>
        </p:blipFill>
        <p:spPr>
          <a:xfrm rot="1380000">
            <a:off x="1942693" y="1573782"/>
            <a:ext cx="1459699" cy="2088000"/>
          </a:xfrm>
          <a:effectLst>
            <a:softEdge rad="31750"/>
          </a:effectLst>
        </p:spPr>
      </p:pic>
      <p:pic>
        <p:nvPicPr>
          <p:cNvPr id="12" name="Marcador de contenido 11" descr="revista3.tiff"/>
          <p:cNvPicPr>
            <a:picLocks noGrp="1" noChangeAspect="1"/>
          </p:cNvPicPr>
          <p:nvPr>
            <p:ph sz="half" idx="15"/>
          </p:nvPr>
        </p:nvPicPr>
        <p:blipFill>
          <a:blip r:embed="rId4"/>
          <a:srcRect l="688" r="-217"/>
          <a:stretch>
            <a:fillRect/>
          </a:stretch>
        </p:blipFill>
        <p:spPr>
          <a:xfrm>
            <a:off x="914398" y="2702727"/>
            <a:ext cx="1911053" cy="2088000"/>
          </a:xfrm>
          <a:effectLst>
            <a:softEdge rad="31750"/>
          </a:effectLst>
        </p:spPr>
      </p:pic>
      <p:pic>
        <p:nvPicPr>
          <p:cNvPr id="52229" name="3 Imagen" descr="Imagen1.png"/>
          <p:cNvPicPr>
            <a:picLocks noChangeAspect="1"/>
          </p:cNvPicPr>
          <p:nvPr/>
        </p:nvPicPr>
        <p:blipFill>
          <a:blip r:embed="rId5"/>
          <a:srcRect/>
          <a:stretch>
            <a:fillRect/>
          </a:stretch>
        </p:blipFill>
        <p:spPr bwMode="auto">
          <a:xfrm>
            <a:off x="188913" y="5983288"/>
            <a:ext cx="2260600" cy="706437"/>
          </a:xfrm>
          <a:prstGeom prst="rect">
            <a:avLst/>
          </a:prstGeom>
          <a:noFill/>
          <a:ln w="9525">
            <a:noFill/>
            <a:miter lim="800000"/>
            <a:headEnd/>
            <a:tailEnd/>
          </a:ln>
        </p:spPr>
      </p:pic>
      <p:pic>
        <p:nvPicPr>
          <p:cNvPr id="18" name="17 Marcador de contenido" descr="dialnet.gif"/>
          <p:cNvPicPr>
            <a:picLocks noGrp="1" noChangeAspect="1"/>
          </p:cNvPicPr>
          <p:nvPr>
            <p:ph sz="half" idx="1"/>
          </p:nvPr>
        </p:nvPicPr>
        <p:blipFill>
          <a:blip r:embed="rId6"/>
          <a:stretch>
            <a:fillRect/>
          </a:stretch>
        </p:blipFill>
        <p:spPr>
          <a:xfrm>
            <a:off x="434374" y="5157154"/>
            <a:ext cx="1816037" cy="540000"/>
          </a:xfrm>
          <a:effectLst>
            <a:softEdge rad="31750"/>
          </a:effectLst>
        </p:spPr>
      </p:pic>
      <p:pic>
        <p:nvPicPr>
          <p:cNvPr id="19" name="18 Imagen" descr="DOAJ.jpg"/>
          <p:cNvPicPr>
            <a:picLocks noChangeAspect="1"/>
          </p:cNvPicPr>
          <p:nvPr/>
        </p:nvPicPr>
        <p:blipFill>
          <a:blip r:embed="rId7"/>
          <a:stretch>
            <a:fillRect/>
          </a:stretch>
        </p:blipFill>
        <p:spPr>
          <a:xfrm>
            <a:off x="1964382" y="5705772"/>
            <a:ext cx="2242625" cy="684000"/>
          </a:xfrm>
          <a:prstGeom prst="rect">
            <a:avLst/>
          </a:prstGeom>
          <a:effectLst>
            <a:softEdge rad="63500"/>
          </a:effectLst>
        </p:spPr>
      </p:pic>
      <p:pic>
        <p:nvPicPr>
          <p:cNvPr id="20" name="19 Imagen" descr="redalyc_logo.png"/>
          <p:cNvPicPr>
            <a:picLocks noChangeAspect="1"/>
          </p:cNvPicPr>
          <p:nvPr/>
        </p:nvPicPr>
        <p:blipFill>
          <a:blip r:embed="rId8"/>
          <a:stretch>
            <a:fillRect/>
          </a:stretch>
        </p:blipFill>
        <p:spPr>
          <a:xfrm>
            <a:off x="2651248" y="4743154"/>
            <a:ext cx="2624324" cy="684000"/>
          </a:xfrm>
          <a:prstGeom prst="rect">
            <a:avLst/>
          </a:prstGeom>
          <a:effectLst>
            <a:softEdge rad="63500"/>
          </a:effectLst>
        </p:spPr>
      </p:pic>
      <p:pic>
        <p:nvPicPr>
          <p:cNvPr id="3076" name="Picture 4"/>
          <p:cNvPicPr>
            <a:picLocks noChangeAspect="1" noChangeArrowheads="1"/>
          </p:cNvPicPr>
          <p:nvPr/>
        </p:nvPicPr>
        <p:blipFill>
          <a:blip r:embed="rId9"/>
          <a:srcRect l="14394" t="16667" r="50351" b="18706"/>
          <a:stretch>
            <a:fillRect/>
          </a:stretch>
        </p:blipFill>
        <p:spPr bwMode="auto">
          <a:xfrm>
            <a:off x="5275572" y="1104405"/>
            <a:ext cx="3868428" cy="5285367"/>
          </a:xfrm>
          <a:prstGeom prst="rect">
            <a:avLst/>
          </a:prstGeom>
          <a:noFill/>
          <a:ln w="9525">
            <a:noFill/>
            <a:miter lim="800000"/>
            <a:headEnd/>
            <a:tailEnd/>
          </a:ln>
          <a:effectLst>
            <a:softEdge rad="127000"/>
          </a:effectLst>
        </p:spPr>
      </p:pic>
      <p:pic>
        <p:nvPicPr>
          <p:cNvPr id="52234" name="22 Imagen" descr="faro.gif"/>
          <p:cNvPicPr>
            <a:picLocks noChangeAspect="1"/>
          </p:cNvPicPr>
          <p:nvPr/>
        </p:nvPicPr>
        <p:blipFill>
          <a:blip r:embed="rId10"/>
          <a:srcRect r="72466"/>
          <a:stretch>
            <a:fillRect/>
          </a:stretch>
        </p:blipFill>
        <p:spPr bwMode="auto">
          <a:xfrm>
            <a:off x="8061325" y="1793875"/>
            <a:ext cx="774700" cy="733425"/>
          </a:xfrm>
          <a:prstGeom prst="rect">
            <a:avLst/>
          </a:prstGeom>
          <a:noFill/>
          <a:ln w="9525">
            <a:noFill/>
            <a:miter lim="800000"/>
            <a:headEnd/>
            <a:tailEnd/>
          </a:ln>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par>
                                <p:cTn id="8" presetID="4"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ox(in)">
                                      <p:cBhvr>
                                        <p:cTn id="10" dur="500"/>
                                        <p:tgtEl>
                                          <p:spTgt spid="20"/>
                                        </p:tgtEl>
                                      </p:cBhvr>
                                    </p:animEffect>
                                  </p:childTnLst>
                                </p:cTn>
                              </p:par>
                              <p:par>
                                <p:cTn id="11" presetID="4" presetClass="entr" presetSubtype="16"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ox(in)">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Título"/>
          <p:cNvSpPr>
            <a:spLocks noGrp="1"/>
          </p:cNvSpPr>
          <p:nvPr>
            <p:ph type="title"/>
          </p:nvPr>
        </p:nvSpPr>
        <p:spPr>
          <a:xfrm>
            <a:off x="752475" y="266700"/>
            <a:ext cx="7475538" cy="728663"/>
          </a:xfrm>
        </p:spPr>
        <p:txBody>
          <a:bodyPr/>
          <a:lstStyle/>
          <a:p>
            <a:pPr eaLnBrk="1" hangingPunct="1"/>
            <a:r>
              <a:rPr lang="es-ES" b="1" dirty="0" smtClean="0">
                <a:latin typeface="Calibri" pitchFamily="34" charset="0"/>
              </a:rPr>
              <a:t>Diccionarios y enciclopedias </a:t>
            </a:r>
          </a:p>
        </p:txBody>
      </p:sp>
      <p:pic>
        <p:nvPicPr>
          <p:cNvPr id="53250" name="3 Imagen" descr="Imagen1.png"/>
          <p:cNvPicPr>
            <a:picLocks noChangeAspect="1"/>
          </p:cNvPicPr>
          <p:nvPr/>
        </p:nvPicPr>
        <p:blipFill>
          <a:blip r:embed="rId2"/>
          <a:srcRect/>
          <a:stretch>
            <a:fillRect/>
          </a:stretch>
        </p:blipFill>
        <p:spPr bwMode="auto">
          <a:xfrm>
            <a:off x="188913" y="5983288"/>
            <a:ext cx="2260600" cy="706437"/>
          </a:xfrm>
          <a:prstGeom prst="rect">
            <a:avLst/>
          </a:prstGeom>
          <a:noFill/>
          <a:ln w="9525">
            <a:noFill/>
            <a:miter lim="800000"/>
            <a:headEnd/>
            <a:tailEnd/>
          </a:ln>
        </p:spPr>
      </p:pic>
      <p:sp>
        <p:nvSpPr>
          <p:cNvPr id="12" name="Flecha derecha 11"/>
          <p:cNvSpPr/>
          <p:nvPr/>
        </p:nvSpPr>
        <p:spPr>
          <a:xfrm>
            <a:off x="3825279" y="3182638"/>
            <a:ext cx="978408" cy="484632"/>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s-ES_tradnl" dirty="0"/>
          </a:p>
        </p:txBody>
      </p:sp>
      <p:pic>
        <p:nvPicPr>
          <p:cNvPr id="1026" name="Picture 2"/>
          <p:cNvPicPr>
            <a:picLocks noGrp="1" noChangeAspect="1" noChangeArrowheads="1"/>
          </p:cNvPicPr>
          <p:nvPr>
            <p:ph sz="half" idx="2"/>
          </p:nvPr>
        </p:nvPicPr>
        <p:blipFill>
          <a:blip r:embed="rId3"/>
          <a:srcRect t="15542" r="2620" b="6870"/>
          <a:stretch>
            <a:fillRect/>
          </a:stretch>
        </p:blipFill>
        <p:spPr>
          <a:xfrm>
            <a:off x="1188992" y="1303089"/>
            <a:ext cx="7229389" cy="4320000"/>
          </a:xfrm>
          <a:effectLst>
            <a:softEdge rad="63500"/>
          </a:effectLst>
        </p:spPr>
      </p:pic>
      <p:pic>
        <p:nvPicPr>
          <p:cNvPr id="25" name="24 Marcador de contenido" descr="RealAcademiaEspanola.jpg"/>
          <p:cNvPicPr>
            <a:picLocks noGrp="1" noChangeAspect="1"/>
          </p:cNvPicPr>
          <p:nvPr>
            <p:ph sz="half" idx="1"/>
          </p:nvPr>
        </p:nvPicPr>
        <p:blipFill>
          <a:blip r:embed="rId4"/>
          <a:stretch>
            <a:fillRect/>
          </a:stretch>
        </p:blipFill>
        <p:spPr>
          <a:xfrm>
            <a:off x="188913" y="2859088"/>
            <a:ext cx="2857500" cy="3124200"/>
          </a:xfrm>
          <a:effectLst>
            <a:softEdge rad="127000"/>
          </a:effectLst>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Título"/>
          <p:cNvSpPr>
            <a:spLocks noGrp="1"/>
          </p:cNvSpPr>
          <p:nvPr>
            <p:ph type="title"/>
          </p:nvPr>
        </p:nvSpPr>
        <p:spPr>
          <a:xfrm>
            <a:off x="914400" y="231775"/>
            <a:ext cx="7313613" cy="774700"/>
          </a:xfrm>
        </p:spPr>
        <p:txBody>
          <a:bodyPr/>
          <a:lstStyle/>
          <a:p>
            <a:pPr eaLnBrk="1" hangingPunct="1"/>
            <a:r>
              <a:rPr lang="es-ES" b="1" dirty="0" smtClean="0">
                <a:latin typeface="Calibri" pitchFamily="34" charset="0"/>
              </a:rPr>
              <a:t>Libros-e </a:t>
            </a:r>
          </a:p>
        </p:txBody>
      </p:sp>
      <p:pic>
        <p:nvPicPr>
          <p:cNvPr id="9" name="Marcador de contenido 8" descr="cervantes.jpg"/>
          <p:cNvPicPr>
            <a:picLocks noGrp="1" noChangeAspect="1"/>
          </p:cNvPicPr>
          <p:nvPr>
            <p:ph sz="half" idx="1"/>
          </p:nvPr>
        </p:nvPicPr>
        <p:blipFill>
          <a:blip r:embed="rId2"/>
          <a:srcRect l="-42043" r="-42043"/>
          <a:stretch>
            <a:fillRect/>
          </a:stretch>
        </p:blipFill>
        <p:spPr>
          <a:xfrm>
            <a:off x="3765660" y="3526475"/>
            <a:ext cx="2560628" cy="1378800"/>
          </a:xfrm>
          <a:effectLst>
            <a:softEdge rad="31750"/>
          </a:effectLst>
        </p:spPr>
      </p:pic>
      <p:pic>
        <p:nvPicPr>
          <p:cNvPr id="11" name="Marcador de contenido 10" descr="gutenberg.png"/>
          <p:cNvPicPr>
            <a:picLocks noGrp="1" noChangeAspect="1"/>
          </p:cNvPicPr>
          <p:nvPr>
            <p:ph sz="half" idx="13"/>
          </p:nvPr>
        </p:nvPicPr>
        <p:blipFill>
          <a:blip r:embed="rId3"/>
          <a:srcRect l="-7557" r="-7557"/>
          <a:stretch>
            <a:fillRect/>
          </a:stretch>
        </p:blipFill>
        <p:spPr>
          <a:xfrm>
            <a:off x="1548438" y="3780961"/>
            <a:ext cx="2393485" cy="1156800"/>
          </a:xfrm>
          <a:effectLst>
            <a:softEdge rad="63500"/>
          </a:effectLst>
        </p:spPr>
      </p:pic>
      <p:pic>
        <p:nvPicPr>
          <p:cNvPr id="10" name="Marcador de contenido 9" descr="googlebooks.gif"/>
          <p:cNvPicPr>
            <a:picLocks noGrp="1" noChangeAspect="1"/>
          </p:cNvPicPr>
          <p:nvPr>
            <p:ph sz="half" idx="14"/>
          </p:nvPr>
        </p:nvPicPr>
        <p:blipFill>
          <a:blip r:embed="rId4"/>
          <a:stretch>
            <a:fillRect/>
          </a:stretch>
        </p:blipFill>
        <p:spPr>
          <a:xfrm>
            <a:off x="3941923" y="5861725"/>
            <a:ext cx="3436200" cy="828000"/>
          </a:xfrm>
          <a:effectLst>
            <a:softEdge rad="127000"/>
          </a:effectLst>
        </p:spPr>
      </p:pic>
      <p:pic>
        <p:nvPicPr>
          <p:cNvPr id="54277" name="3 Imagen" descr="Imagen1.png"/>
          <p:cNvPicPr>
            <a:picLocks noChangeAspect="1"/>
          </p:cNvPicPr>
          <p:nvPr/>
        </p:nvPicPr>
        <p:blipFill>
          <a:blip r:embed="rId5"/>
          <a:srcRect/>
          <a:stretch>
            <a:fillRect/>
          </a:stretch>
        </p:blipFill>
        <p:spPr bwMode="auto">
          <a:xfrm>
            <a:off x="188913" y="5983288"/>
            <a:ext cx="2260600" cy="706437"/>
          </a:xfrm>
          <a:prstGeom prst="rect">
            <a:avLst/>
          </a:prstGeom>
          <a:noFill/>
          <a:ln w="9525">
            <a:noFill/>
            <a:miter lim="800000"/>
            <a:headEnd/>
            <a:tailEnd/>
          </a:ln>
        </p:spPr>
      </p:pic>
      <p:pic>
        <p:nvPicPr>
          <p:cNvPr id="2051" name="Picture 3"/>
          <p:cNvPicPr>
            <a:picLocks noGrp="1" noChangeAspect="1" noChangeArrowheads="1"/>
          </p:cNvPicPr>
          <p:nvPr>
            <p:ph sz="half" idx="15"/>
          </p:nvPr>
        </p:nvPicPr>
        <p:blipFill>
          <a:blip r:embed="rId6"/>
          <a:srcRect l="21274" t="22822" r="6422" b="44658"/>
          <a:stretch>
            <a:fillRect/>
          </a:stretch>
        </p:blipFill>
        <p:spPr>
          <a:xfrm>
            <a:off x="887697" y="1006475"/>
            <a:ext cx="7470425" cy="2520000"/>
          </a:xfrm>
          <a:effectLst>
            <a:softEdge rad="635000"/>
          </a:effectLst>
        </p:spPr>
      </p:pic>
      <p:pic>
        <p:nvPicPr>
          <p:cNvPr id="8" name="7 Imagen" descr="untitled.bmp"/>
          <p:cNvPicPr>
            <a:picLocks noChangeAspect="1"/>
          </p:cNvPicPr>
          <p:nvPr/>
        </p:nvPicPr>
        <p:blipFill>
          <a:blip r:embed="rId7"/>
          <a:stretch>
            <a:fillRect/>
          </a:stretch>
        </p:blipFill>
        <p:spPr>
          <a:xfrm>
            <a:off x="6871581" y="3780960"/>
            <a:ext cx="2016000" cy="648000"/>
          </a:xfrm>
          <a:prstGeom prst="rect">
            <a:avLst/>
          </a:prstGeom>
          <a:effectLst>
            <a:softEdge rad="63500"/>
          </a:effectLst>
        </p:spPr>
      </p:pic>
      <p:pic>
        <p:nvPicPr>
          <p:cNvPr id="12" name="11 Imagen" descr="untitled2.bmp"/>
          <p:cNvPicPr>
            <a:picLocks noChangeAspect="1"/>
          </p:cNvPicPr>
          <p:nvPr/>
        </p:nvPicPr>
        <p:blipFill>
          <a:blip r:embed="rId8"/>
          <a:stretch>
            <a:fillRect/>
          </a:stretch>
        </p:blipFill>
        <p:spPr>
          <a:xfrm>
            <a:off x="1102549" y="5328573"/>
            <a:ext cx="2338327" cy="756000"/>
          </a:xfrm>
          <a:prstGeom prst="rect">
            <a:avLst/>
          </a:prstGeom>
          <a:effectLst>
            <a:softEdge rad="63500"/>
          </a:effectLst>
        </p:spPr>
      </p:pic>
      <p:pic>
        <p:nvPicPr>
          <p:cNvPr id="13" name="12 Imagen" descr="litlelogo_spanish.gif"/>
          <p:cNvPicPr>
            <a:picLocks noChangeAspect="1"/>
          </p:cNvPicPr>
          <p:nvPr/>
        </p:nvPicPr>
        <p:blipFill>
          <a:blip r:embed="rId9"/>
          <a:stretch>
            <a:fillRect/>
          </a:stretch>
        </p:blipFill>
        <p:spPr>
          <a:xfrm>
            <a:off x="5877935" y="4937761"/>
            <a:ext cx="3000375" cy="542925"/>
          </a:xfrm>
          <a:prstGeom prst="rect">
            <a:avLst/>
          </a:prstGeom>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par>
                                <p:cTn id="17" presetID="4"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500"/>
                                        <p:tgtEl>
                                          <p:spTgt spid="10"/>
                                        </p:tgtEl>
                                      </p:cBhvr>
                                    </p:animEffect>
                                  </p:childTnLst>
                                </p:cTn>
                              </p:par>
                              <p:par>
                                <p:cTn id="20" presetID="4"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Título"/>
          <p:cNvSpPr>
            <a:spLocks noGrp="1"/>
          </p:cNvSpPr>
          <p:nvPr>
            <p:ph type="title"/>
          </p:nvPr>
        </p:nvSpPr>
        <p:spPr/>
        <p:txBody>
          <a:bodyPr/>
          <a:lstStyle/>
          <a:p>
            <a:pPr eaLnBrk="1" hangingPunct="1"/>
            <a:r>
              <a:rPr lang="es-ES" b="1" dirty="0" err="1" smtClean="0">
                <a:latin typeface="Calibri" pitchFamily="34" charset="0"/>
              </a:rPr>
              <a:t>ePub</a:t>
            </a:r>
            <a:r>
              <a:rPr lang="es-ES" b="1" dirty="0" smtClean="0">
                <a:latin typeface="Calibri" pitchFamily="34" charset="0"/>
              </a:rPr>
              <a:t>- Publicación Electrónica</a:t>
            </a:r>
          </a:p>
        </p:txBody>
      </p:sp>
      <p:sp>
        <p:nvSpPr>
          <p:cNvPr id="50178" name="2 Marcador de contenido"/>
          <p:cNvSpPr>
            <a:spLocks noGrp="1"/>
          </p:cNvSpPr>
          <p:nvPr>
            <p:ph idx="1"/>
          </p:nvPr>
        </p:nvSpPr>
        <p:spPr/>
        <p:txBody>
          <a:bodyPr/>
          <a:lstStyle/>
          <a:p>
            <a:pPr eaLnBrk="1" hangingPunct="1"/>
            <a:r>
              <a:rPr lang="es-ES" b="1" dirty="0" smtClean="0">
                <a:latin typeface="Calibri" pitchFamily="34" charset="0"/>
              </a:rPr>
              <a:t>Formato estándar </a:t>
            </a:r>
            <a:r>
              <a:rPr lang="es-ES" b="1" dirty="0" err="1" smtClean="0">
                <a:latin typeface="Calibri" pitchFamily="34" charset="0"/>
              </a:rPr>
              <a:t>redimensionable</a:t>
            </a:r>
            <a:r>
              <a:rPr lang="es-ES" b="1" dirty="0" smtClean="0">
                <a:latin typeface="Calibri" pitchFamily="34" charset="0"/>
              </a:rPr>
              <a:t> para archivos de libro electrónico</a:t>
            </a:r>
          </a:p>
          <a:p>
            <a:pPr eaLnBrk="1" hangingPunct="1"/>
            <a:r>
              <a:rPr lang="es-ES_tradnl" b="1" dirty="0" smtClean="0">
                <a:latin typeface="Calibri" pitchFamily="34" charset="0"/>
              </a:rPr>
              <a:t>Se adapta a los tamaños de pantalla de los diferentes dispositivos de lectura de libros electrónicos del mercado</a:t>
            </a:r>
            <a:endParaRPr lang="es-ES" b="1" dirty="0" smtClean="0">
              <a:latin typeface="Calibri" pitchFamily="34" charset="0"/>
            </a:endParaRPr>
          </a:p>
        </p:txBody>
      </p:sp>
      <p:pic>
        <p:nvPicPr>
          <p:cNvPr id="50179" name="3 Imagen" descr="Imagen1.png"/>
          <p:cNvPicPr>
            <a:picLocks noChangeAspect="1"/>
          </p:cNvPicPr>
          <p:nvPr/>
        </p:nvPicPr>
        <p:blipFill>
          <a:blip r:embed="rId2"/>
          <a:srcRect/>
          <a:stretch>
            <a:fillRect/>
          </a:stretch>
        </p:blipFill>
        <p:spPr bwMode="auto">
          <a:xfrm>
            <a:off x="188913" y="5983288"/>
            <a:ext cx="2260600" cy="706437"/>
          </a:xfrm>
          <a:prstGeom prst="rect">
            <a:avLst/>
          </a:prstGeom>
          <a:noFill/>
          <a:ln w="9525">
            <a:noFill/>
            <a:miter lim="800000"/>
            <a:headEnd/>
            <a:tailEnd/>
          </a:ln>
        </p:spPr>
      </p:pic>
      <p:pic>
        <p:nvPicPr>
          <p:cNvPr id="50180" name="4 Imagen" descr="epub2.bmp"/>
          <p:cNvPicPr>
            <a:picLocks noChangeAspect="1"/>
          </p:cNvPicPr>
          <p:nvPr/>
        </p:nvPicPr>
        <p:blipFill>
          <a:blip r:embed="rId3"/>
          <a:srcRect/>
          <a:stretch>
            <a:fillRect/>
          </a:stretch>
        </p:blipFill>
        <p:spPr bwMode="auto">
          <a:xfrm>
            <a:off x="4867466" y="4073526"/>
            <a:ext cx="3194050" cy="1909762"/>
          </a:xfrm>
          <a:prstGeom prst="rect">
            <a:avLst/>
          </a:prstGeom>
          <a:noFill/>
          <a:ln w="9525">
            <a:noFill/>
            <a:miter lim="800000"/>
            <a:headEnd/>
            <a:tailEnd/>
          </a:ln>
        </p:spPr>
      </p:pic>
    </p:spTree>
  </p:cSld>
  <p:clrMapOvr>
    <a:masterClrMapping/>
  </p:clrMapOvr>
  <p:transition spd="med">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Tintero">
  <a:themeElements>
    <a:clrScheme name="Aventura">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Tintero">
      <a:majorFont>
        <a:latin typeface="Goudy Old Style"/>
        <a:ea typeface=""/>
        <a:cs typeface=""/>
        <a:font script="Jpan" typeface="ＭＳ Ｐ明朝"/>
      </a:majorFont>
      <a:minorFont>
        <a:latin typeface="Goudy Old Style"/>
        <a:ea typeface=""/>
        <a:cs typeface=""/>
        <a:font script="Jpan" typeface="ＭＳ Ｐ明朝"/>
      </a:minorFont>
    </a:fontScheme>
    <a:fmtScheme name="Tintero">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intero">
  <a:themeElements>
    <a:clrScheme name="Aventura">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Tintero">
      <a:majorFont>
        <a:latin typeface="Goudy Old Style"/>
        <a:ea typeface=""/>
        <a:cs typeface=""/>
        <a:font script="Jpan" typeface="ＭＳ Ｐ明朝"/>
      </a:majorFont>
      <a:minorFont>
        <a:latin typeface="Goudy Old Style"/>
        <a:ea typeface=""/>
        <a:cs typeface=""/>
        <a:font script="Jpan" typeface="ＭＳ Ｐ明朝"/>
      </a:minorFont>
    </a:fontScheme>
    <a:fmtScheme name="Tintero">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Tintero.thmx</Template>
  <TotalTime>1845</TotalTime>
  <Words>614</Words>
  <Application>Microsoft Office PowerPoint</Application>
  <PresentationFormat>Presentación en pantalla (4:3)</PresentationFormat>
  <Paragraphs>83</Paragraphs>
  <Slides>27</Slides>
  <Notes>1</Notes>
  <HiddenSlides>0</HiddenSlides>
  <MMClips>1</MMClips>
  <ScaleCrop>false</ScaleCrop>
  <HeadingPairs>
    <vt:vector size="6" baseType="variant">
      <vt:variant>
        <vt:lpstr>Tema</vt:lpstr>
      </vt:variant>
      <vt:variant>
        <vt:i4>2</vt:i4>
      </vt:variant>
      <vt:variant>
        <vt:lpstr>Títulos de diapositiva</vt:lpstr>
      </vt:variant>
      <vt:variant>
        <vt:i4>27</vt:i4>
      </vt:variant>
      <vt:variant>
        <vt:lpstr>Presentaciones personalizadas</vt:lpstr>
      </vt:variant>
      <vt:variant>
        <vt:i4>1</vt:i4>
      </vt:variant>
    </vt:vector>
  </HeadingPairs>
  <TitlesOfParts>
    <vt:vector size="30" baseType="lpstr">
      <vt:lpstr>Tintero</vt:lpstr>
      <vt:lpstr>1_Tintero</vt:lpstr>
      <vt:lpstr>Fomento de la lectura y  Web 2.0 en la Biblioteca Universitaria de Las Palmas de Gran Canaria </vt:lpstr>
      <vt:lpstr>Nuevos hábitos de lectura </vt:lpstr>
      <vt:lpstr>Cambios a la e-Biblioteca</vt:lpstr>
      <vt:lpstr> Digitalización del fondo</vt:lpstr>
      <vt:lpstr>Recursos electrónicos de la BULPGC</vt:lpstr>
      <vt:lpstr>  Revistas-e   </vt:lpstr>
      <vt:lpstr>Diccionarios y enciclopedias </vt:lpstr>
      <vt:lpstr>Libros-e </vt:lpstr>
      <vt:lpstr>ePub- Publicación Electrónica</vt:lpstr>
      <vt:lpstr>¿Qué es la Web 2.0?</vt:lpstr>
      <vt:lpstr>  Biblioteca 2.0 “La biblioteca del siglo XXI, gracias a la tecnología 2.0, es una perfecta directora de orquesta en la que las melodías siempre suenan bien aunque los instrumentos sean prestados y los músicos actúen por amor al arte”  Natalia Arroyo y José Merlo                                                                                                                                                    </vt:lpstr>
      <vt:lpstr>Lectura y escritura en la Web 2.0</vt:lpstr>
      <vt:lpstr> Blogs de la Biblioteca ULPGC </vt:lpstr>
      <vt:lpstr>Herramientas Sociales</vt:lpstr>
      <vt:lpstr>Tuenti Red social de origen español con gran aceptación entre nuestros jóvenes para relacionarse</vt:lpstr>
      <vt:lpstr> Facebook Podemos estimar que si Facebook se convertiera en un país sería el tercero más poblado del mundo. Mark Zuckerberg</vt:lpstr>
      <vt:lpstr>Sindicación de contenidos RSS</vt:lpstr>
      <vt:lpstr>Twitter   Es un espacio de microblogging en el que tiene lugar de una manera activa conversaciones con mensajes cortos(tweets) de no más de 140 caracteres</vt:lpstr>
      <vt:lpstr>Canal Youtube Videos producidos por la Biblioteca: material promocional, videotutoriales, retransmisión de actos…</vt:lpstr>
      <vt:lpstr>Opac social</vt:lpstr>
      <vt:lpstr>Marcadores sociales del Opac </vt:lpstr>
      <vt:lpstr>Decálogo del Buen Bibliotecario 2.0</vt:lpstr>
      <vt:lpstr>Decálogo del Buen Bibliotecario 2.0</vt:lpstr>
      <vt:lpstr>Decálogo del Buen Bibliotecario 2.0.</vt:lpstr>
      <vt:lpstr>      Alberto Vázquez-Figueroa Mis novelas gratis “A partir de ahora mis novelas se editarán simultáneamente en edición “cara”, de las llamadas “de tapa dura”, en edición de bolsillo a mitad de precio, podrán descargarse gratuitamente en “Internet” y todos los periódicos o revistas que lo deseen están autorizados a publicarlas al estilo de las antiguas novelas por entregas con la diferencia que en este caso no tendrán obligación de  pagarme nada en concepto de derechos de autor”                                 Alberto Vázquez Figueroa</vt:lpstr>
      <vt:lpstr>Alberto Vázquez-Figueroa</vt:lpstr>
      <vt:lpstr>                 ¡Muchas gracias por vuestra atención!   </vt:lpstr>
      <vt:lpstr>Presentación personalizada 1</vt:lpstr>
    </vt:vector>
  </TitlesOfParts>
  <Company>ULPGC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fomento a la lectura y la biblioteca 2.0. de la Universidad de Las Palmas de Gran Canaria</dc:title>
  <dc:creator>Inma Carnal Dominguez</dc:creator>
  <cp:lastModifiedBy>ULPGC</cp:lastModifiedBy>
  <cp:revision>159</cp:revision>
  <dcterms:created xsi:type="dcterms:W3CDTF">2010-10-07T19:44:00Z</dcterms:created>
  <dcterms:modified xsi:type="dcterms:W3CDTF">2010-10-08T12:30:52Z</dcterms:modified>
</cp:coreProperties>
</file>